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60" r:id="rId2"/>
    <p:sldId id="267" r:id="rId3"/>
    <p:sldId id="265" r:id="rId4"/>
    <p:sldId id="261" r:id="rId5"/>
  </p:sldIdLst>
  <p:sldSz cx="9144000" cy="5143500" type="screen16x9"/>
  <p:notesSz cx="7099300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kolai Janoschek" initials="NJ" lastIdx="28" clrIdx="0">
    <p:extLst>
      <p:ext uri="{19B8F6BF-5375-455C-9EA6-DF929625EA0E}">
        <p15:presenceInfo xmlns:p15="http://schemas.microsoft.com/office/powerpoint/2012/main" userId="S::njanoschek@barc.de::8bb8fa47-1554-4a22-b67c-d901e62c3c47" providerId="AD"/>
      </p:ext>
    </p:extLst>
  </p:cmAuthor>
  <p:cmAuthor id="2" name="Nina Haamann" initials="NH" lastIdx="10" clrIdx="1">
    <p:extLst>
      <p:ext uri="{19B8F6BF-5375-455C-9EA6-DF929625EA0E}">
        <p15:presenceInfo xmlns:p15="http://schemas.microsoft.com/office/powerpoint/2012/main" userId="S::nhaamann@barc.de::af509d1e-b4a1-4727-bbda-6fb0d8fd665a" providerId="AD"/>
      </p:ext>
    </p:extLst>
  </p:cmAuthor>
  <p:cmAuthor id="3" name="Miriam Keitel" initials="MK" lastIdx="1" clrIdx="2">
    <p:extLst>
      <p:ext uri="{19B8F6BF-5375-455C-9EA6-DF929625EA0E}">
        <p15:presenceInfo xmlns:p15="http://schemas.microsoft.com/office/powerpoint/2012/main" userId="S::mkeitel@barc.de::ee696baf-b5ad-4238-8b3e-2d68591889e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05D"/>
    <a:srgbClr val="0053C9"/>
    <a:srgbClr val="002B5E"/>
    <a:srgbClr val="00408C"/>
    <a:srgbClr val="003A7E"/>
    <a:srgbClr val="E3EDFC"/>
    <a:srgbClr val="636D75"/>
    <a:srgbClr val="C7CACC"/>
    <a:srgbClr val="65D6AD"/>
    <a:srgbClr val="FFF8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 varScale="1">
        <p:scale>
          <a:sx n="85" d="100"/>
          <a:sy n="85" d="100"/>
        </p:scale>
        <p:origin x="692" y="5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C049849D-D7CA-4378-8213-43EB274F315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2B65168-A692-4E53-B242-7244C08BF54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7FB0C6B9-E160-4786-A3F2-3867BE9F5C66}" type="datetimeFigureOut">
              <a:rPr lang="de-DE" smtClean="0"/>
              <a:t>11.11.2022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80A37CA-BF27-4D64-914E-48908AF2D45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4AA12E9-17C3-48BC-9856-86C462ED73E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E794A2C8-9AD5-4338-9E11-944A2AD3A2A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278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1D40FCAB-C252-4BAE-8C05-4CC6ADF1B004}" type="datetimeFigureOut">
              <a:rPr lang="de-DE" smtClean="0"/>
              <a:t>11.11.2022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8350"/>
            <a:ext cx="68199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159DA32B-51C2-4100-9230-BEF9C82A7EB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9824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9A63A375-D6C3-4348-93CC-36E19AFE74B2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62000">
                <a:schemeClr val="accent1"/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de-DE" dirty="0">
              <a:solidFill>
                <a:schemeClr val="lt1"/>
              </a:solidFill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BCE87DBB-F85D-4113-AD94-3F1CF2135B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5802" y="101363"/>
            <a:ext cx="8772397" cy="4940775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4486ED6C-1F2E-4B75-B33E-3086B9A0E2B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2365" y="524647"/>
            <a:ext cx="1359270" cy="347872"/>
          </a:xfrm>
          <a:prstGeom prst="rect">
            <a:avLst/>
          </a:prstGeom>
        </p:spPr>
      </p:pic>
      <p:sp>
        <p:nvSpPr>
          <p:cNvPr id="10" name="Untertitel 2">
            <a:extLst>
              <a:ext uri="{FF2B5EF4-FFF2-40B4-BE49-F238E27FC236}">
                <a16:creationId xmlns:a16="http://schemas.microsoft.com/office/drawing/2014/main" id="{E273ED82-5FAC-48A1-A383-F7DF6F5E4B5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51520" y="4371950"/>
            <a:ext cx="8640960" cy="378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8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Ort, Datum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097E6E9F-0BC7-4861-9C7D-222CEFB94AE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1520" y="1624589"/>
            <a:ext cx="8640960" cy="1224136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ctr">
              <a:defRPr sz="3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13" name="Textplatzhalter 6">
            <a:extLst>
              <a:ext uri="{FF2B5EF4-FFF2-40B4-BE49-F238E27FC236}">
                <a16:creationId xmlns:a16="http://schemas.microsoft.com/office/drawing/2014/main" id="{5033140C-C60A-4E51-A6FA-A34E8122BC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3288336"/>
            <a:ext cx="8640960" cy="791468"/>
          </a:xfrm>
        </p:spPr>
        <p:txBody>
          <a:bodyPr>
            <a:noAutofit/>
          </a:bodyPr>
          <a:lstStyle>
            <a:lvl1pPr marL="0" indent="0" algn="ctr">
              <a:buNone/>
              <a:defRPr lang="de-DE" sz="2000" b="0" kern="120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457200" indent="0">
              <a:buNone/>
              <a:defRPr lang="de-DE" sz="3000" b="1" kern="120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2pPr>
            <a:lvl3pPr marL="914400" indent="0">
              <a:buNone/>
              <a:defRPr lang="de-DE" sz="3000" b="1" kern="120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3pPr>
            <a:lvl4pPr marL="1371600" indent="0">
              <a:buNone/>
              <a:defRPr lang="de-DE" sz="3000" b="1" kern="120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4pPr>
            <a:lvl5pPr marL="1828800" indent="0">
              <a:buNone/>
              <a:defRPr lang="de-DE" sz="3000" b="1" kern="12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de-DE" dirty="0"/>
              <a:t>Untertitel</a:t>
            </a:r>
          </a:p>
          <a:p>
            <a:r>
              <a:rPr lang="de-DE" dirty="0"/>
              <a:t>Name, Position</a:t>
            </a:r>
          </a:p>
        </p:txBody>
      </p:sp>
    </p:spTree>
    <p:extLst>
      <p:ext uri="{BB962C8B-B14F-4D97-AF65-F5344CB8AC3E}">
        <p14:creationId xmlns:p14="http://schemas.microsoft.com/office/powerpoint/2010/main" val="40940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_Darkm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44373A72-270F-4FA3-93CF-5F9A826E6C36}"/>
              </a:ext>
            </a:extLst>
          </p:cNvPr>
          <p:cNvSpPr/>
          <p:nvPr userDrawn="1"/>
        </p:nvSpPr>
        <p:spPr>
          <a:xfrm>
            <a:off x="-1" y="0"/>
            <a:ext cx="9143999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90D2A55-163C-41DE-A982-28FD720B2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5346AE66-F57A-4B02-BA82-A09BD31E8210}"/>
              </a:ext>
            </a:extLst>
          </p:cNvPr>
          <p:cNvSpPr/>
          <p:nvPr userDrawn="1"/>
        </p:nvSpPr>
        <p:spPr>
          <a:xfrm>
            <a:off x="9253346" y="1766231"/>
            <a:ext cx="329906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73EAC51C-2812-4A17-A959-E636A2A885B6}"/>
              </a:ext>
            </a:extLst>
          </p:cNvPr>
          <p:cNvSpPr/>
          <p:nvPr userDrawn="1"/>
        </p:nvSpPr>
        <p:spPr>
          <a:xfrm>
            <a:off x="9253346" y="4409413"/>
            <a:ext cx="329906" cy="729855"/>
          </a:xfrm>
          <a:prstGeom prst="rect">
            <a:avLst/>
          </a:prstGeom>
          <a:solidFill>
            <a:srgbClr val="F3562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21D2B060-756E-4F7B-93C3-01E915770506}"/>
              </a:ext>
            </a:extLst>
          </p:cNvPr>
          <p:cNvSpPr/>
          <p:nvPr userDrawn="1"/>
        </p:nvSpPr>
        <p:spPr>
          <a:xfrm>
            <a:off x="9253346" y="2647291"/>
            <a:ext cx="329906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04087153-4CFB-4A2D-A6B1-CFBCA3B5890F}"/>
              </a:ext>
            </a:extLst>
          </p:cNvPr>
          <p:cNvSpPr/>
          <p:nvPr userDrawn="1"/>
        </p:nvSpPr>
        <p:spPr>
          <a:xfrm>
            <a:off x="9253346" y="3528351"/>
            <a:ext cx="329906" cy="729855"/>
          </a:xfrm>
          <a:prstGeom prst="rect">
            <a:avLst/>
          </a:prstGeom>
          <a:solidFill>
            <a:srgbClr val="65D6A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97B5135E-A3FE-47BA-9636-F7583412F6FB}"/>
              </a:ext>
            </a:extLst>
          </p:cNvPr>
          <p:cNvGrpSpPr/>
          <p:nvPr userDrawn="1"/>
        </p:nvGrpSpPr>
        <p:grpSpPr>
          <a:xfrm>
            <a:off x="9253346" y="1044"/>
            <a:ext cx="1754479" cy="729855"/>
            <a:chOff x="9253346" y="1044"/>
            <a:chExt cx="1754479" cy="729855"/>
          </a:xfrm>
        </p:grpSpPr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620786F7-DE89-4EE5-BE31-6ECCF9335FD7}"/>
                </a:ext>
              </a:extLst>
            </p:cNvPr>
            <p:cNvSpPr/>
            <p:nvPr userDrawn="1"/>
          </p:nvSpPr>
          <p:spPr>
            <a:xfrm>
              <a:off x="9253346" y="1044"/>
              <a:ext cx="329906" cy="729855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1518FAAA-C0F8-40FD-9CF5-79C5DE9788CE}"/>
                </a:ext>
              </a:extLst>
            </p:cNvPr>
            <p:cNvSpPr/>
            <p:nvPr userDrawn="1"/>
          </p:nvSpPr>
          <p:spPr>
            <a:xfrm>
              <a:off x="9646876" y="1044"/>
              <a:ext cx="168642" cy="729855"/>
            </a:xfrm>
            <a:prstGeom prst="rect">
              <a:avLst/>
            </a:prstGeom>
            <a:solidFill>
              <a:srgbClr val="00408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FF843257-82B4-4A1A-B6A6-18654A5352F8}"/>
                </a:ext>
              </a:extLst>
            </p:cNvPr>
            <p:cNvSpPr/>
            <p:nvPr userDrawn="1"/>
          </p:nvSpPr>
          <p:spPr>
            <a:xfrm>
              <a:off x="9889026" y="1044"/>
              <a:ext cx="164953" cy="729855"/>
            </a:xfrm>
            <a:prstGeom prst="rect">
              <a:avLst/>
            </a:prstGeom>
            <a:solidFill>
              <a:srgbClr val="0053C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C263A68C-298F-4394-9106-059ACEBA2E06}"/>
                </a:ext>
              </a:extLst>
            </p:cNvPr>
            <p:cNvSpPr/>
            <p:nvPr userDrawn="1"/>
          </p:nvSpPr>
          <p:spPr>
            <a:xfrm>
              <a:off x="10127487" y="1044"/>
              <a:ext cx="164953" cy="729855"/>
            </a:xfrm>
            <a:prstGeom prst="rect">
              <a:avLst/>
            </a:prstGeom>
            <a:solidFill>
              <a:srgbClr val="598FD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B078DF69-457E-4CBE-96DE-49E8A3DE7A85}"/>
                </a:ext>
              </a:extLst>
            </p:cNvPr>
            <p:cNvSpPr/>
            <p:nvPr userDrawn="1"/>
          </p:nvSpPr>
          <p:spPr>
            <a:xfrm>
              <a:off x="10365948" y="1044"/>
              <a:ext cx="164953" cy="729855"/>
            </a:xfrm>
            <a:prstGeom prst="rect">
              <a:avLst/>
            </a:prstGeom>
            <a:solidFill>
              <a:srgbClr val="A6C3E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F60127D9-FEFE-46E3-A9C7-4BCC2B756AA3}"/>
                </a:ext>
              </a:extLst>
            </p:cNvPr>
            <p:cNvSpPr/>
            <p:nvPr userDrawn="1"/>
          </p:nvSpPr>
          <p:spPr>
            <a:xfrm>
              <a:off x="10604409" y="1044"/>
              <a:ext cx="164953" cy="729855"/>
            </a:xfrm>
            <a:prstGeom prst="rect">
              <a:avLst/>
            </a:prstGeom>
            <a:solidFill>
              <a:srgbClr val="C6DAF7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EC96216B-BCA2-4A99-9FCE-A9FD594CFD13}"/>
                </a:ext>
              </a:extLst>
            </p:cNvPr>
            <p:cNvSpPr/>
            <p:nvPr userDrawn="1"/>
          </p:nvSpPr>
          <p:spPr>
            <a:xfrm>
              <a:off x="10842872" y="1044"/>
              <a:ext cx="164953" cy="729855"/>
            </a:xfrm>
            <a:prstGeom prst="rect">
              <a:avLst/>
            </a:prstGeom>
            <a:solidFill>
              <a:srgbClr val="E3EDF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A684E2B5-3D6C-4F5A-8161-2C87DD73B88D}"/>
              </a:ext>
            </a:extLst>
          </p:cNvPr>
          <p:cNvGrpSpPr/>
          <p:nvPr userDrawn="1"/>
        </p:nvGrpSpPr>
        <p:grpSpPr>
          <a:xfrm>
            <a:off x="9253346" y="882104"/>
            <a:ext cx="1754479" cy="732922"/>
            <a:chOff x="9253346" y="888996"/>
            <a:chExt cx="1754479" cy="732922"/>
          </a:xfrm>
        </p:grpSpPr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D12EF786-2D50-4CE0-B1E2-71147317D3D8}"/>
                </a:ext>
              </a:extLst>
            </p:cNvPr>
            <p:cNvSpPr/>
            <p:nvPr userDrawn="1"/>
          </p:nvSpPr>
          <p:spPr>
            <a:xfrm>
              <a:off x="9253346" y="888996"/>
              <a:ext cx="329906" cy="729855"/>
            </a:xfrm>
            <a:prstGeom prst="rect">
              <a:avLst/>
            </a:prstGeom>
            <a:solidFill>
              <a:srgbClr val="636D75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83D76B0F-63E0-46EC-B550-ACA318D679BC}"/>
                </a:ext>
              </a:extLst>
            </p:cNvPr>
            <p:cNvSpPr/>
            <p:nvPr userDrawn="1"/>
          </p:nvSpPr>
          <p:spPr>
            <a:xfrm>
              <a:off x="9646876" y="892063"/>
              <a:ext cx="168642" cy="729855"/>
            </a:xfrm>
            <a:prstGeom prst="rect">
              <a:avLst/>
            </a:prstGeom>
            <a:solidFill>
              <a:srgbClr val="41505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C25BB9AD-CA20-4478-8932-FB1D1E5929F7}"/>
                </a:ext>
              </a:extLst>
            </p:cNvPr>
            <p:cNvSpPr/>
            <p:nvPr userDrawn="1"/>
          </p:nvSpPr>
          <p:spPr>
            <a:xfrm>
              <a:off x="9889026" y="892063"/>
              <a:ext cx="164953" cy="729855"/>
            </a:xfrm>
            <a:prstGeom prst="rect">
              <a:avLst/>
            </a:prstGeom>
            <a:solidFill>
              <a:srgbClr val="8E949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FCC56E74-6743-4C9F-8609-1096709E2DA6}"/>
                </a:ext>
              </a:extLst>
            </p:cNvPr>
            <p:cNvSpPr/>
            <p:nvPr userDrawn="1"/>
          </p:nvSpPr>
          <p:spPr>
            <a:xfrm>
              <a:off x="10127487" y="892063"/>
              <a:ext cx="164953" cy="729855"/>
            </a:xfrm>
            <a:prstGeom prst="rect">
              <a:avLst/>
            </a:prstGeom>
            <a:solidFill>
              <a:srgbClr val="C7CAC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B7261693-5CEE-42B7-B0E7-B22643ECD8E7}"/>
                </a:ext>
              </a:extLst>
            </p:cNvPr>
            <p:cNvSpPr/>
            <p:nvPr userDrawn="1"/>
          </p:nvSpPr>
          <p:spPr>
            <a:xfrm>
              <a:off x="10365948" y="892063"/>
              <a:ext cx="164953" cy="729855"/>
            </a:xfrm>
            <a:prstGeom prst="rect">
              <a:avLst/>
            </a:prstGeom>
            <a:solidFill>
              <a:srgbClr val="DFE1E3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8EB13499-BD1F-480F-AF4F-45D31A1CC0C1}"/>
                </a:ext>
              </a:extLst>
            </p:cNvPr>
            <p:cNvSpPr/>
            <p:nvPr userDrawn="1"/>
          </p:nvSpPr>
          <p:spPr>
            <a:xfrm>
              <a:off x="10604409" y="892063"/>
              <a:ext cx="164953" cy="729855"/>
            </a:xfrm>
            <a:prstGeom prst="rect">
              <a:avLst/>
            </a:prstGeom>
            <a:solidFill>
              <a:srgbClr val="E9EAEB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5409CDD7-F9E0-4B3E-AF0D-5C3E9BB447CC}"/>
                </a:ext>
              </a:extLst>
            </p:cNvPr>
            <p:cNvSpPr/>
            <p:nvPr userDrawn="1"/>
          </p:nvSpPr>
          <p:spPr>
            <a:xfrm>
              <a:off x="10842872" y="892063"/>
              <a:ext cx="164953" cy="729855"/>
            </a:xfrm>
            <a:prstGeom prst="rect">
              <a:avLst/>
            </a:prstGeom>
            <a:solidFill>
              <a:srgbClr val="F2F2F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3" name="Rechteck 32">
            <a:extLst>
              <a:ext uri="{FF2B5EF4-FFF2-40B4-BE49-F238E27FC236}">
                <a16:creationId xmlns:a16="http://schemas.microsoft.com/office/drawing/2014/main" id="{1BF1DACB-2DB9-464F-9D85-6E71E65B7998}"/>
              </a:ext>
            </a:extLst>
          </p:cNvPr>
          <p:cNvSpPr/>
          <p:nvPr userDrawn="1"/>
        </p:nvSpPr>
        <p:spPr>
          <a:xfrm>
            <a:off x="9646876" y="2193955"/>
            <a:ext cx="168642" cy="729855"/>
          </a:xfrm>
          <a:prstGeom prst="rect">
            <a:avLst/>
          </a:prstGeom>
          <a:solidFill>
            <a:srgbClr val="7946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E5B0D196-F700-431E-8A40-E20E5859F6DD}"/>
              </a:ext>
            </a:extLst>
          </p:cNvPr>
          <p:cNvSpPr/>
          <p:nvPr userDrawn="1"/>
        </p:nvSpPr>
        <p:spPr>
          <a:xfrm>
            <a:off x="9889026" y="2193955"/>
            <a:ext cx="164953" cy="729855"/>
          </a:xfrm>
          <a:prstGeom prst="rect">
            <a:avLst/>
          </a:prstGeom>
          <a:solidFill>
            <a:srgbClr val="BF6F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96B78A58-9C60-4531-A92B-B2CFE5717001}"/>
              </a:ext>
            </a:extLst>
          </p:cNvPr>
          <p:cNvSpPr/>
          <p:nvPr userDrawn="1"/>
        </p:nvSpPr>
        <p:spPr>
          <a:xfrm>
            <a:off x="10127487" y="2193955"/>
            <a:ext cx="164953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88B9244F-D3B8-40F5-A021-F90C7F4E67CC}"/>
              </a:ext>
            </a:extLst>
          </p:cNvPr>
          <p:cNvSpPr/>
          <p:nvPr userDrawn="1"/>
        </p:nvSpPr>
        <p:spPr>
          <a:xfrm>
            <a:off x="10365948" y="2193955"/>
            <a:ext cx="164953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6EA9747B-6F59-4562-BDF8-8D7E6230A4C3}"/>
              </a:ext>
            </a:extLst>
          </p:cNvPr>
          <p:cNvSpPr/>
          <p:nvPr userDrawn="1"/>
        </p:nvSpPr>
        <p:spPr>
          <a:xfrm>
            <a:off x="10604409" y="2193955"/>
            <a:ext cx="164953" cy="729855"/>
          </a:xfrm>
          <a:prstGeom prst="rect">
            <a:avLst/>
          </a:prstGeom>
          <a:solidFill>
            <a:srgbClr val="FFE08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F3868AF6-0657-4709-BC2E-620DEAC4A68C}"/>
              </a:ext>
            </a:extLst>
          </p:cNvPr>
          <p:cNvSpPr/>
          <p:nvPr userDrawn="1"/>
        </p:nvSpPr>
        <p:spPr>
          <a:xfrm>
            <a:off x="10842872" y="2193955"/>
            <a:ext cx="164953" cy="729855"/>
          </a:xfrm>
          <a:prstGeom prst="rect">
            <a:avLst/>
          </a:prstGeom>
          <a:solidFill>
            <a:srgbClr val="FFEDB3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0938BC14-A576-4540-BA8E-7F6B067C756F}"/>
              </a:ext>
            </a:extLst>
          </p:cNvPr>
          <p:cNvSpPr/>
          <p:nvPr userDrawn="1"/>
        </p:nvSpPr>
        <p:spPr>
          <a:xfrm>
            <a:off x="11081335" y="2193955"/>
            <a:ext cx="164953" cy="729855"/>
          </a:xfrm>
          <a:prstGeom prst="rect">
            <a:avLst/>
          </a:prstGeom>
          <a:solidFill>
            <a:srgbClr val="FFF8E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Foliennummernplatzhalter 5">
            <a:extLst>
              <a:ext uri="{FF2B5EF4-FFF2-40B4-BE49-F238E27FC236}">
                <a16:creationId xmlns:a16="http://schemas.microsoft.com/office/drawing/2014/main" id="{7F24959F-121A-444A-8283-6640FA0E04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713EAE8-7DD9-409F-9F2C-9F6E904C0A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4893653"/>
            <a:ext cx="643514" cy="164691"/>
          </a:xfrm>
          <a:prstGeom prst="rect">
            <a:avLst/>
          </a:prstGeom>
        </p:spPr>
      </p:pic>
      <p:sp>
        <p:nvSpPr>
          <p:cNvPr id="42" name="Fußzeilenplatzhalter 4">
            <a:extLst>
              <a:ext uri="{FF2B5EF4-FFF2-40B4-BE49-F238E27FC236}">
                <a16:creationId xmlns:a16="http://schemas.microsoft.com/office/drawing/2014/main" id="{59748387-99A9-4F1B-987A-61D344E6F8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39652" y="4806000"/>
            <a:ext cx="6264696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44" name="Line 30">
            <a:extLst>
              <a:ext uri="{FF2B5EF4-FFF2-40B4-BE49-F238E27FC236}">
                <a16:creationId xmlns:a16="http://schemas.microsoft.com/office/drawing/2014/main" id="{EA4BC192-FDE8-4C3E-9C96-DF39434DBFE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81540"/>
            <a:ext cx="9143998" cy="0"/>
          </a:xfrm>
          <a:prstGeom prst="line">
            <a:avLst/>
          </a:prstGeom>
          <a:noFill/>
          <a:ln w="28575">
            <a:gradFill flip="none" rotWithShape="1">
              <a:gsLst>
                <a:gs pos="23000">
                  <a:schemeClr val="bg1"/>
                </a:gs>
                <a:gs pos="100000">
                  <a:schemeClr val="accent5"/>
                </a:gs>
              </a:gsLst>
              <a:lin ang="18900000" scaled="1"/>
              <a:tileRect/>
            </a:gra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7975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C88C298E-4547-4171-9765-A11BC2C76DE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62000">
                <a:schemeClr val="accent1"/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de-DE" dirty="0">
              <a:solidFill>
                <a:schemeClr val="lt1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A6F474F-AC55-46BC-8C34-75D0141756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5802" y="101363"/>
            <a:ext cx="8772397" cy="4940775"/>
          </a:xfrm>
          <a:prstGeom prst="rect">
            <a:avLst/>
          </a:prstGeom>
        </p:spPr>
      </p:pic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>
            <a:lvl1pPr marL="0" indent="0" algn="ctr">
              <a:lnSpc>
                <a:spcPct val="120000"/>
              </a:lnSpc>
              <a:buNone/>
              <a:defRPr sz="3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792735E1-866E-4E24-B640-5A22A37B73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4893653"/>
            <a:ext cx="643514" cy="16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6463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creen-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2">
            <a:extLst>
              <a:ext uri="{FF2B5EF4-FFF2-40B4-BE49-F238E27FC236}">
                <a16:creationId xmlns:a16="http://schemas.microsoft.com/office/drawing/2014/main" id="{5D5C2BC5-11C3-4010-8681-827F42B718A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5143500"/>
          </a:xfrm>
          <a:prstGeom prst="roundRect">
            <a:avLst>
              <a:gd name="adj" fmla="val 0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 anchor="ctr">
            <a:normAutofit/>
          </a:bodyPr>
          <a:lstStyle>
            <a:lvl1pPr algn="ctr">
              <a:defRPr sz="16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A7D1D6A-0A7A-47D7-9830-85C1427AA4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783" y="139655"/>
            <a:ext cx="643514" cy="164691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2B82EBA2-9763-4241-B0EB-F5EDAECA7E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4893653"/>
            <a:ext cx="643514" cy="16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963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ihandform: Form 49">
            <a:extLst>
              <a:ext uri="{FF2B5EF4-FFF2-40B4-BE49-F238E27FC236}">
                <a16:creationId xmlns:a16="http://schemas.microsoft.com/office/drawing/2014/main" id="{0BA4D31F-81EA-42E3-A0C2-8FEA20B89873}"/>
              </a:ext>
            </a:extLst>
          </p:cNvPr>
          <p:cNvSpPr/>
          <p:nvPr userDrawn="1"/>
        </p:nvSpPr>
        <p:spPr>
          <a:xfrm rot="5400000">
            <a:off x="3214117" y="-3214117"/>
            <a:ext cx="2715766" cy="9144000"/>
          </a:xfrm>
          <a:custGeom>
            <a:avLst/>
            <a:gdLst>
              <a:gd name="connsiteX0" fmla="*/ 0 w 2946164"/>
              <a:gd name="connsiteY0" fmla="*/ 9144000 h 9144000"/>
              <a:gd name="connsiteX1" fmla="*/ 0 w 2946164"/>
              <a:gd name="connsiteY1" fmla="*/ 0 h 9144000"/>
              <a:gd name="connsiteX2" fmla="*/ 1110468 w 2946164"/>
              <a:gd name="connsiteY2" fmla="*/ 0 h 9144000"/>
              <a:gd name="connsiteX3" fmla="*/ 2775778 w 2946164"/>
              <a:gd name="connsiteY3" fmla="*/ 0 h 9144000"/>
              <a:gd name="connsiteX4" fmla="*/ 2786374 w 2946164"/>
              <a:gd name="connsiteY4" fmla="*/ 0 h 9144000"/>
              <a:gd name="connsiteX5" fmla="*/ 2786374 w 2946164"/>
              <a:gd name="connsiteY5" fmla="*/ 2 h 9144000"/>
              <a:gd name="connsiteX6" fmla="*/ 2802416 w 2946164"/>
              <a:gd name="connsiteY6" fmla="*/ 2 h 9144000"/>
              <a:gd name="connsiteX7" fmla="*/ 2804200 w 2946164"/>
              <a:gd name="connsiteY7" fmla="*/ 22020 h 9144000"/>
              <a:gd name="connsiteX8" fmla="*/ 2946164 w 2946164"/>
              <a:gd name="connsiteY8" fmla="*/ 4456800 h 9144000"/>
              <a:gd name="connsiteX9" fmla="*/ 2804200 w 2946164"/>
              <a:gd name="connsiteY9" fmla="*/ 8891579 h 9144000"/>
              <a:gd name="connsiteX10" fmla="*/ 2786374 w 2946164"/>
              <a:gd name="connsiteY10" fmla="*/ 9111536 h 9144000"/>
              <a:gd name="connsiteX11" fmla="*/ 2786374 w 2946164"/>
              <a:gd name="connsiteY11" fmla="*/ 9144000 h 9144000"/>
              <a:gd name="connsiteX12" fmla="*/ 2783743 w 2946164"/>
              <a:gd name="connsiteY12" fmla="*/ 9144000 h 9144000"/>
              <a:gd name="connsiteX13" fmla="*/ 2710850 w 2946164"/>
              <a:gd name="connsiteY13" fmla="*/ 9144000 h 9144000"/>
              <a:gd name="connsiteX14" fmla="*/ 1865202 w 2946164"/>
              <a:gd name="connsiteY14" fmla="*/ 9144000 h 9144000"/>
              <a:gd name="connsiteX15" fmla="*/ 1110468 w 2946164"/>
              <a:gd name="connsiteY15" fmla="*/ 9144000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46164" h="9144000">
                <a:moveTo>
                  <a:pt x="0" y="9144000"/>
                </a:moveTo>
                <a:lnTo>
                  <a:pt x="0" y="0"/>
                </a:lnTo>
                <a:lnTo>
                  <a:pt x="1110468" y="0"/>
                </a:lnTo>
                <a:lnTo>
                  <a:pt x="2775778" y="0"/>
                </a:lnTo>
                <a:lnTo>
                  <a:pt x="2786374" y="0"/>
                </a:lnTo>
                <a:lnTo>
                  <a:pt x="2786374" y="2"/>
                </a:lnTo>
                <a:lnTo>
                  <a:pt x="2802416" y="2"/>
                </a:lnTo>
                <a:lnTo>
                  <a:pt x="2804200" y="22020"/>
                </a:lnTo>
                <a:cubicBezTo>
                  <a:pt x="2892888" y="1227177"/>
                  <a:pt x="2946164" y="2772217"/>
                  <a:pt x="2946164" y="4456800"/>
                </a:cubicBezTo>
                <a:cubicBezTo>
                  <a:pt x="2946164" y="6141383"/>
                  <a:pt x="2892888" y="7686423"/>
                  <a:pt x="2804200" y="8891579"/>
                </a:cubicBezTo>
                <a:lnTo>
                  <a:pt x="2786374" y="9111536"/>
                </a:lnTo>
                <a:lnTo>
                  <a:pt x="2786374" y="9144000"/>
                </a:lnTo>
                <a:lnTo>
                  <a:pt x="2783743" y="9144000"/>
                </a:lnTo>
                <a:lnTo>
                  <a:pt x="2710850" y="9144000"/>
                </a:lnTo>
                <a:lnTo>
                  <a:pt x="1865202" y="9144000"/>
                </a:lnTo>
                <a:lnTo>
                  <a:pt x="1110468" y="91440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200000" scaled="0"/>
          </a:gra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lvl="0" indent="0" algn="ctr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endParaRPr lang="de-DE" sz="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2" name="Grafik 51">
            <a:extLst>
              <a:ext uri="{FF2B5EF4-FFF2-40B4-BE49-F238E27FC236}">
                <a16:creationId xmlns:a16="http://schemas.microsoft.com/office/drawing/2014/main" id="{093ACABA-7D2A-4308-86C4-3D84F88F34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8543"/>
          <a:stretch/>
        </p:blipFill>
        <p:spPr>
          <a:xfrm>
            <a:off x="185802" y="101363"/>
            <a:ext cx="8772397" cy="2542395"/>
          </a:xfrm>
          <a:prstGeom prst="rect">
            <a:avLst/>
          </a:prstGeom>
        </p:spPr>
      </p:pic>
      <p:sp>
        <p:nvSpPr>
          <p:cNvPr id="8" name="Picture Placeholder 22">
            <a:extLst>
              <a:ext uri="{FF2B5EF4-FFF2-40B4-BE49-F238E27FC236}">
                <a16:creationId xmlns:a16="http://schemas.microsoft.com/office/drawing/2014/main" id="{1704F1B3-ED0B-40C6-97C1-27F041E5385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3070" y="1278190"/>
            <a:ext cx="2501762" cy="1738421"/>
          </a:xfrm>
          <a:prstGeom prst="roundRect">
            <a:avLst>
              <a:gd name="adj" fmla="val 1021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63500" dist="38100" dir="5400000" algn="t" rotWithShape="0">
              <a:prstClr val="black">
                <a:alpha val="31000"/>
              </a:prstClr>
            </a:outerShdw>
          </a:effectLst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9" name="Picture Placeholder 22">
            <a:extLst>
              <a:ext uri="{FF2B5EF4-FFF2-40B4-BE49-F238E27FC236}">
                <a16:creationId xmlns:a16="http://schemas.microsoft.com/office/drawing/2014/main" id="{6C02745F-CF21-40E2-A76D-71E36935C86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79623" y="1275607"/>
            <a:ext cx="2501762" cy="1738421"/>
          </a:xfrm>
          <a:prstGeom prst="roundRect">
            <a:avLst>
              <a:gd name="adj" fmla="val 1021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63500" dist="38100" dir="5400000" algn="t" rotWithShape="0">
              <a:prstClr val="black">
                <a:alpha val="31000"/>
              </a:prstClr>
            </a:outerShdw>
          </a:effectLst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Picture Placeholder 22">
            <a:extLst>
              <a:ext uri="{FF2B5EF4-FFF2-40B4-BE49-F238E27FC236}">
                <a16:creationId xmlns:a16="http://schemas.microsoft.com/office/drawing/2014/main" id="{005AD46C-16CD-46C2-BE92-0B3ADE7BE0A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56176" y="1275606"/>
            <a:ext cx="2501762" cy="1738421"/>
          </a:xfrm>
          <a:prstGeom prst="roundRect">
            <a:avLst>
              <a:gd name="adj" fmla="val 1021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63500" dist="38100" dir="5400000" algn="t" rotWithShape="0">
              <a:prstClr val="black">
                <a:alpha val="31000"/>
              </a:prstClr>
            </a:outerShdw>
          </a:effectLst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49607796-71A5-47D3-84CC-6F0AAE77EA40}"/>
              </a:ext>
            </a:extLst>
          </p:cNvPr>
          <p:cNvSpPr/>
          <p:nvPr userDrawn="1"/>
        </p:nvSpPr>
        <p:spPr>
          <a:xfrm>
            <a:off x="9253346" y="1766231"/>
            <a:ext cx="329906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62187ECD-D036-4EC0-89F9-00C22B40D72B}"/>
              </a:ext>
            </a:extLst>
          </p:cNvPr>
          <p:cNvSpPr/>
          <p:nvPr userDrawn="1"/>
        </p:nvSpPr>
        <p:spPr>
          <a:xfrm>
            <a:off x="9253346" y="4409413"/>
            <a:ext cx="329906" cy="729855"/>
          </a:xfrm>
          <a:prstGeom prst="rect">
            <a:avLst/>
          </a:prstGeom>
          <a:solidFill>
            <a:srgbClr val="F3562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731788F7-A477-4443-AC2F-F91C1F4A96B7}"/>
              </a:ext>
            </a:extLst>
          </p:cNvPr>
          <p:cNvSpPr/>
          <p:nvPr userDrawn="1"/>
        </p:nvSpPr>
        <p:spPr>
          <a:xfrm>
            <a:off x="9253346" y="2647291"/>
            <a:ext cx="329906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C5435C47-78F4-47D9-9A04-27204FA715CC}"/>
              </a:ext>
            </a:extLst>
          </p:cNvPr>
          <p:cNvSpPr/>
          <p:nvPr userDrawn="1"/>
        </p:nvSpPr>
        <p:spPr>
          <a:xfrm>
            <a:off x="9253346" y="3528351"/>
            <a:ext cx="329906" cy="729855"/>
          </a:xfrm>
          <a:prstGeom prst="rect">
            <a:avLst/>
          </a:prstGeom>
          <a:solidFill>
            <a:srgbClr val="65D6A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7CBEF08C-38E3-4BCD-95F5-D9F3C6298F55}"/>
              </a:ext>
            </a:extLst>
          </p:cNvPr>
          <p:cNvGrpSpPr/>
          <p:nvPr userDrawn="1"/>
        </p:nvGrpSpPr>
        <p:grpSpPr>
          <a:xfrm>
            <a:off x="9253346" y="1044"/>
            <a:ext cx="1754479" cy="729855"/>
            <a:chOff x="9253346" y="1044"/>
            <a:chExt cx="1754479" cy="729855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B152FC4C-19F1-4D6F-A908-376D21D1A1ED}"/>
                </a:ext>
              </a:extLst>
            </p:cNvPr>
            <p:cNvSpPr/>
            <p:nvPr userDrawn="1"/>
          </p:nvSpPr>
          <p:spPr>
            <a:xfrm>
              <a:off x="9253346" y="1044"/>
              <a:ext cx="329906" cy="729855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29FECD9C-E9C3-4509-B3F4-73C8F3B74F35}"/>
                </a:ext>
              </a:extLst>
            </p:cNvPr>
            <p:cNvSpPr/>
            <p:nvPr userDrawn="1"/>
          </p:nvSpPr>
          <p:spPr>
            <a:xfrm>
              <a:off x="9646876" y="1044"/>
              <a:ext cx="168642" cy="729855"/>
            </a:xfrm>
            <a:prstGeom prst="rect">
              <a:avLst/>
            </a:prstGeom>
            <a:solidFill>
              <a:srgbClr val="00408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7D0E6D33-9C74-40F6-8A03-C740C886062E}"/>
                </a:ext>
              </a:extLst>
            </p:cNvPr>
            <p:cNvSpPr/>
            <p:nvPr userDrawn="1"/>
          </p:nvSpPr>
          <p:spPr>
            <a:xfrm>
              <a:off x="9889026" y="1044"/>
              <a:ext cx="164953" cy="729855"/>
            </a:xfrm>
            <a:prstGeom prst="rect">
              <a:avLst/>
            </a:prstGeom>
            <a:solidFill>
              <a:srgbClr val="0053C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6AA35F6A-A46A-4B49-A814-F1FD759A7C78}"/>
                </a:ext>
              </a:extLst>
            </p:cNvPr>
            <p:cNvSpPr/>
            <p:nvPr userDrawn="1"/>
          </p:nvSpPr>
          <p:spPr>
            <a:xfrm>
              <a:off x="10127487" y="1044"/>
              <a:ext cx="164953" cy="729855"/>
            </a:xfrm>
            <a:prstGeom prst="rect">
              <a:avLst/>
            </a:prstGeom>
            <a:solidFill>
              <a:srgbClr val="598FD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DF9A3014-E0A6-42D3-B083-B02C5DCC7306}"/>
                </a:ext>
              </a:extLst>
            </p:cNvPr>
            <p:cNvSpPr/>
            <p:nvPr userDrawn="1"/>
          </p:nvSpPr>
          <p:spPr>
            <a:xfrm>
              <a:off x="10365948" y="1044"/>
              <a:ext cx="164953" cy="729855"/>
            </a:xfrm>
            <a:prstGeom prst="rect">
              <a:avLst/>
            </a:prstGeom>
            <a:solidFill>
              <a:srgbClr val="A6C3E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BBAFCA58-84CF-43F2-B3DF-38E5DF082AE3}"/>
                </a:ext>
              </a:extLst>
            </p:cNvPr>
            <p:cNvSpPr/>
            <p:nvPr userDrawn="1"/>
          </p:nvSpPr>
          <p:spPr>
            <a:xfrm>
              <a:off x="10604409" y="1044"/>
              <a:ext cx="164953" cy="729855"/>
            </a:xfrm>
            <a:prstGeom prst="rect">
              <a:avLst/>
            </a:prstGeom>
            <a:solidFill>
              <a:srgbClr val="C6DAF7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B8DBC0EC-37AD-4216-9D26-2E63F097F1EE}"/>
                </a:ext>
              </a:extLst>
            </p:cNvPr>
            <p:cNvSpPr/>
            <p:nvPr userDrawn="1"/>
          </p:nvSpPr>
          <p:spPr>
            <a:xfrm>
              <a:off x="10842872" y="1044"/>
              <a:ext cx="164953" cy="729855"/>
            </a:xfrm>
            <a:prstGeom prst="rect">
              <a:avLst/>
            </a:prstGeom>
            <a:solidFill>
              <a:srgbClr val="E3EDF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A475A3AB-02F3-4C1A-84E7-C710EE31C2DE}"/>
              </a:ext>
            </a:extLst>
          </p:cNvPr>
          <p:cNvGrpSpPr/>
          <p:nvPr userDrawn="1"/>
        </p:nvGrpSpPr>
        <p:grpSpPr>
          <a:xfrm>
            <a:off x="9253346" y="882104"/>
            <a:ext cx="1754479" cy="732922"/>
            <a:chOff x="9253346" y="888996"/>
            <a:chExt cx="1754479" cy="732922"/>
          </a:xfrm>
        </p:grpSpPr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BD517297-DC5B-4196-ABA0-293520070FB8}"/>
                </a:ext>
              </a:extLst>
            </p:cNvPr>
            <p:cNvSpPr/>
            <p:nvPr userDrawn="1"/>
          </p:nvSpPr>
          <p:spPr>
            <a:xfrm>
              <a:off x="9253346" y="888996"/>
              <a:ext cx="329906" cy="729855"/>
            </a:xfrm>
            <a:prstGeom prst="rect">
              <a:avLst/>
            </a:prstGeom>
            <a:solidFill>
              <a:srgbClr val="636D75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A6B621BD-8E80-4B75-ACEE-B56EF2E69851}"/>
                </a:ext>
              </a:extLst>
            </p:cNvPr>
            <p:cNvSpPr/>
            <p:nvPr userDrawn="1"/>
          </p:nvSpPr>
          <p:spPr>
            <a:xfrm>
              <a:off x="9646876" y="892063"/>
              <a:ext cx="168642" cy="729855"/>
            </a:xfrm>
            <a:prstGeom prst="rect">
              <a:avLst/>
            </a:prstGeom>
            <a:solidFill>
              <a:srgbClr val="41505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EF1C897-381D-48C9-979A-9F39E56D4F00}"/>
                </a:ext>
              </a:extLst>
            </p:cNvPr>
            <p:cNvSpPr/>
            <p:nvPr userDrawn="1"/>
          </p:nvSpPr>
          <p:spPr>
            <a:xfrm>
              <a:off x="9889026" y="892063"/>
              <a:ext cx="164953" cy="729855"/>
            </a:xfrm>
            <a:prstGeom prst="rect">
              <a:avLst/>
            </a:prstGeom>
            <a:solidFill>
              <a:srgbClr val="8E949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63B0030D-D71F-4BDD-B602-B29BE31B6BCC}"/>
                </a:ext>
              </a:extLst>
            </p:cNvPr>
            <p:cNvSpPr/>
            <p:nvPr userDrawn="1"/>
          </p:nvSpPr>
          <p:spPr>
            <a:xfrm>
              <a:off x="10127487" y="892063"/>
              <a:ext cx="164953" cy="729855"/>
            </a:xfrm>
            <a:prstGeom prst="rect">
              <a:avLst/>
            </a:prstGeom>
            <a:solidFill>
              <a:srgbClr val="C7CAC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FD44F734-1241-42F6-BF65-281673F5954F}"/>
                </a:ext>
              </a:extLst>
            </p:cNvPr>
            <p:cNvSpPr/>
            <p:nvPr userDrawn="1"/>
          </p:nvSpPr>
          <p:spPr>
            <a:xfrm>
              <a:off x="10365948" y="892063"/>
              <a:ext cx="164953" cy="729855"/>
            </a:xfrm>
            <a:prstGeom prst="rect">
              <a:avLst/>
            </a:prstGeom>
            <a:solidFill>
              <a:srgbClr val="DFE1E3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26CCF7A3-2AA4-45AC-A2E7-0CEB68B18452}"/>
                </a:ext>
              </a:extLst>
            </p:cNvPr>
            <p:cNvSpPr/>
            <p:nvPr userDrawn="1"/>
          </p:nvSpPr>
          <p:spPr>
            <a:xfrm>
              <a:off x="10604409" y="892063"/>
              <a:ext cx="164953" cy="729855"/>
            </a:xfrm>
            <a:prstGeom prst="rect">
              <a:avLst/>
            </a:prstGeom>
            <a:solidFill>
              <a:srgbClr val="E9EAEB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1112D446-D70A-489C-98D4-1170831EB2F5}"/>
                </a:ext>
              </a:extLst>
            </p:cNvPr>
            <p:cNvSpPr/>
            <p:nvPr userDrawn="1"/>
          </p:nvSpPr>
          <p:spPr>
            <a:xfrm>
              <a:off x="10842872" y="892063"/>
              <a:ext cx="164953" cy="729855"/>
            </a:xfrm>
            <a:prstGeom prst="rect">
              <a:avLst/>
            </a:prstGeom>
            <a:solidFill>
              <a:srgbClr val="F2F2F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1" name="Rechteck 30">
            <a:extLst>
              <a:ext uri="{FF2B5EF4-FFF2-40B4-BE49-F238E27FC236}">
                <a16:creationId xmlns:a16="http://schemas.microsoft.com/office/drawing/2014/main" id="{2A3EDB05-8388-4D36-B530-1AF61D8FEB61}"/>
              </a:ext>
            </a:extLst>
          </p:cNvPr>
          <p:cNvSpPr/>
          <p:nvPr userDrawn="1"/>
        </p:nvSpPr>
        <p:spPr>
          <a:xfrm>
            <a:off x="9646876" y="2193955"/>
            <a:ext cx="168642" cy="729855"/>
          </a:xfrm>
          <a:prstGeom prst="rect">
            <a:avLst/>
          </a:prstGeom>
          <a:solidFill>
            <a:srgbClr val="7946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7D3A5C54-4D54-4A60-A9B6-ADFEA0FD301C}"/>
              </a:ext>
            </a:extLst>
          </p:cNvPr>
          <p:cNvSpPr/>
          <p:nvPr userDrawn="1"/>
        </p:nvSpPr>
        <p:spPr>
          <a:xfrm>
            <a:off x="9889026" y="2193955"/>
            <a:ext cx="164953" cy="729855"/>
          </a:xfrm>
          <a:prstGeom prst="rect">
            <a:avLst/>
          </a:prstGeom>
          <a:solidFill>
            <a:srgbClr val="BF6F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E98BE2F8-4E18-4B69-80C8-376DB7544D70}"/>
              </a:ext>
            </a:extLst>
          </p:cNvPr>
          <p:cNvSpPr/>
          <p:nvPr userDrawn="1"/>
        </p:nvSpPr>
        <p:spPr>
          <a:xfrm>
            <a:off x="10127487" y="2193955"/>
            <a:ext cx="164953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6D85BF3B-5F06-4352-88F2-51B65A6E3C63}"/>
              </a:ext>
            </a:extLst>
          </p:cNvPr>
          <p:cNvSpPr/>
          <p:nvPr userDrawn="1"/>
        </p:nvSpPr>
        <p:spPr>
          <a:xfrm>
            <a:off x="10365948" y="2193955"/>
            <a:ext cx="164953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5853C5B7-E4F4-4CD9-8A0F-EFB3C3BB29B9}"/>
              </a:ext>
            </a:extLst>
          </p:cNvPr>
          <p:cNvSpPr/>
          <p:nvPr userDrawn="1"/>
        </p:nvSpPr>
        <p:spPr>
          <a:xfrm>
            <a:off x="10604409" y="2193955"/>
            <a:ext cx="164953" cy="729855"/>
          </a:xfrm>
          <a:prstGeom prst="rect">
            <a:avLst/>
          </a:prstGeom>
          <a:solidFill>
            <a:srgbClr val="FFE08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D7A2F4F3-42E1-4190-8B3A-4241254D2A94}"/>
              </a:ext>
            </a:extLst>
          </p:cNvPr>
          <p:cNvSpPr/>
          <p:nvPr userDrawn="1"/>
        </p:nvSpPr>
        <p:spPr>
          <a:xfrm>
            <a:off x="10842872" y="2193955"/>
            <a:ext cx="164953" cy="729855"/>
          </a:xfrm>
          <a:prstGeom prst="rect">
            <a:avLst/>
          </a:prstGeom>
          <a:solidFill>
            <a:srgbClr val="FFEDB3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2639B676-1052-4ACC-A2CC-776AD59BC362}"/>
              </a:ext>
            </a:extLst>
          </p:cNvPr>
          <p:cNvSpPr/>
          <p:nvPr userDrawn="1"/>
        </p:nvSpPr>
        <p:spPr>
          <a:xfrm>
            <a:off x="11081335" y="2193955"/>
            <a:ext cx="164953" cy="729855"/>
          </a:xfrm>
          <a:prstGeom prst="rect">
            <a:avLst/>
          </a:prstGeom>
          <a:solidFill>
            <a:srgbClr val="FFF8E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BE27E12-E1D7-4662-ADA7-270040BC8A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03070" y="475125"/>
            <a:ext cx="8266268" cy="5762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46" name="Grafik 45">
            <a:extLst>
              <a:ext uri="{FF2B5EF4-FFF2-40B4-BE49-F238E27FC236}">
                <a16:creationId xmlns:a16="http://schemas.microsoft.com/office/drawing/2014/main" id="{B8301F43-FB69-4FBC-A904-6444CA6CBE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504" y="4893653"/>
            <a:ext cx="648072" cy="164691"/>
          </a:xfrm>
          <a:prstGeom prst="rect">
            <a:avLst/>
          </a:prstGeom>
        </p:spPr>
      </p:pic>
      <p:sp>
        <p:nvSpPr>
          <p:cNvPr id="43" name="Textplatzhalter 7">
            <a:extLst>
              <a:ext uri="{FF2B5EF4-FFF2-40B4-BE49-F238E27FC236}">
                <a16:creationId xmlns:a16="http://schemas.microsoft.com/office/drawing/2014/main" id="{574133A1-6E9F-4437-BABB-349F2DE7F61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3070" y="3228116"/>
            <a:ext cx="2501762" cy="1382712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5" name="Textplatzhalter 7">
            <a:extLst>
              <a:ext uri="{FF2B5EF4-FFF2-40B4-BE49-F238E27FC236}">
                <a16:creationId xmlns:a16="http://schemas.microsoft.com/office/drawing/2014/main" id="{DB8AA45D-9E14-44C7-9847-4DF4AAD51FA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279623" y="3228116"/>
            <a:ext cx="2501762" cy="1382712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7" name="Textplatzhalter 7">
            <a:extLst>
              <a:ext uri="{FF2B5EF4-FFF2-40B4-BE49-F238E27FC236}">
                <a16:creationId xmlns:a16="http://schemas.microsoft.com/office/drawing/2014/main" id="{B17A37D8-72DB-40BE-A737-35A134B3118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167576" y="3228116"/>
            <a:ext cx="2501762" cy="1382712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2" name="Foliennummernplatzhalter 5">
            <a:extLst>
              <a:ext uri="{FF2B5EF4-FFF2-40B4-BE49-F238E27FC236}">
                <a16:creationId xmlns:a16="http://schemas.microsoft.com/office/drawing/2014/main" id="{3D4837BA-F84C-4FE8-AAD8-8E29B1956F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44" name="Fußzeilenplatzhalter 4">
            <a:extLst>
              <a:ext uri="{FF2B5EF4-FFF2-40B4-BE49-F238E27FC236}">
                <a16:creationId xmlns:a16="http://schemas.microsoft.com/office/drawing/2014/main" id="{405FE9A6-FDCF-4C3B-A114-B725533199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39652" y="4806000"/>
            <a:ext cx="6264696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259710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_1_Darkm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D1E886AF-ED45-4A77-832B-A8A6BAC360E3}"/>
              </a:ext>
            </a:extLst>
          </p:cNvPr>
          <p:cNvSpPr/>
          <p:nvPr userDrawn="1"/>
        </p:nvSpPr>
        <p:spPr>
          <a:xfrm>
            <a:off x="-26117" y="0"/>
            <a:ext cx="9170117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37A6DA02-700F-41DA-AA65-8755A2C1BF56}"/>
              </a:ext>
            </a:extLst>
          </p:cNvPr>
          <p:cNvSpPr/>
          <p:nvPr userDrawn="1"/>
        </p:nvSpPr>
        <p:spPr>
          <a:xfrm rot="5400000">
            <a:off x="3166897" y="-3189328"/>
            <a:ext cx="2787774" cy="9166436"/>
          </a:xfrm>
          <a:custGeom>
            <a:avLst/>
            <a:gdLst>
              <a:gd name="connsiteX0" fmla="*/ 0 w 3055645"/>
              <a:gd name="connsiteY0" fmla="*/ 0 h 5143500"/>
              <a:gd name="connsiteX1" fmla="*/ 2772026 w 3055645"/>
              <a:gd name="connsiteY1" fmla="*/ 0 h 5143500"/>
              <a:gd name="connsiteX2" fmla="*/ 2772026 w 3055645"/>
              <a:gd name="connsiteY2" fmla="*/ 1 h 5143500"/>
              <a:gd name="connsiteX3" fmla="*/ 2816366 w 3055645"/>
              <a:gd name="connsiteY3" fmla="*/ 1 h 5143500"/>
              <a:gd name="connsiteX4" fmla="*/ 2819336 w 3055645"/>
              <a:gd name="connsiteY4" fmla="*/ 12386 h 5143500"/>
              <a:gd name="connsiteX5" fmla="*/ 3055645 w 3055645"/>
              <a:gd name="connsiteY5" fmla="*/ 2506950 h 5143500"/>
              <a:gd name="connsiteX6" fmla="*/ 2819336 w 3055645"/>
              <a:gd name="connsiteY6" fmla="*/ 5001513 h 5143500"/>
              <a:gd name="connsiteX7" fmla="*/ 2785284 w 3055645"/>
              <a:gd name="connsiteY7" fmla="*/ 5143500 h 5143500"/>
              <a:gd name="connsiteX8" fmla="*/ 2663948 w 3055645"/>
              <a:gd name="connsiteY8" fmla="*/ 5143500 h 5143500"/>
              <a:gd name="connsiteX9" fmla="*/ 1256308 w 3055645"/>
              <a:gd name="connsiteY9" fmla="*/ 5143500 h 5143500"/>
              <a:gd name="connsiteX10" fmla="*/ 0 w 3055645"/>
              <a:gd name="connsiteY10" fmla="*/ 5143500 h 5143500"/>
              <a:gd name="connsiteX11" fmla="*/ 0 w 3055645"/>
              <a:gd name="connsiteY11" fmla="*/ 5139910 h 5143500"/>
              <a:gd name="connsiteX12" fmla="*/ 0 w 3055645"/>
              <a:gd name="connsiteY12" fmla="*/ 3939902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55645" h="5143500">
                <a:moveTo>
                  <a:pt x="0" y="0"/>
                </a:moveTo>
                <a:lnTo>
                  <a:pt x="2772026" y="0"/>
                </a:lnTo>
                <a:lnTo>
                  <a:pt x="2772026" y="1"/>
                </a:lnTo>
                <a:lnTo>
                  <a:pt x="2816366" y="1"/>
                </a:lnTo>
                <a:lnTo>
                  <a:pt x="2819336" y="12386"/>
                </a:lnTo>
                <a:cubicBezTo>
                  <a:pt x="2966963" y="690287"/>
                  <a:pt x="3055645" y="1559372"/>
                  <a:pt x="3055645" y="2506950"/>
                </a:cubicBezTo>
                <a:cubicBezTo>
                  <a:pt x="3055645" y="3454528"/>
                  <a:pt x="2966963" y="4323613"/>
                  <a:pt x="2819336" y="5001513"/>
                </a:cubicBezTo>
                <a:lnTo>
                  <a:pt x="2785284" y="5143500"/>
                </a:lnTo>
                <a:lnTo>
                  <a:pt x="2663948" y="5143500"/>
                </a:lnTo>
                <a:lnTo>
                  <a:pt x="1256308" y="5143500"/>
                </a:lnTo>
                <a:lnTo>
                  <a:pt x="0" y="5143500"/>
                </a:lnTo>
                <a:lnTo>
                  <a:pt x="0" y="5139910"/>
                </a:lnTo>
                <a:lnTo>
                  <a:pt x="0" y="3939902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1200000" scaled="0"/>
          </a:gradFill>
          <a:ln>
            <a:noFill/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lvl="0" indent="0" algn="ctr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endParaRPr lang="de-DE" sz="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2" name="Grafik 51">
            <a:extLst>
              <a:ext uri="{FF2B5EF4-FFF2-40B4-BE49-F238E27FC236}">
                <a16:creationId xmlns:a16="http://schemas.microsoft.com/office/drawing/2014/main" id="{093ACABA-7D2A-4308-86C4-3D84F88F34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8543"/>
          <a:stretch/>
        </p:blipFill>
        <p:spPr>
          <a:xfrm>
            <a:off x="185802" y="101363"/>
            <a:ext cx="8772397" cy="2542395"/>
          </a:xfrm>
          <a:prstGeom prst="rect">
            <a:avLst/>
          </a:prstGeom>
        </p:spPr>
      </p:pic>
      <p:sp>
        <p:nvSpPr>
          <p:cNvPr id="8" name="Picture Placeholder 22">
            <a:extLst>
              <a:ext uri="{FF2B5EF4-FFF2-40B4-BE49-F238E27FC236}">
                <a16:creationId xmlns:a16="http://schemas.microsoft.com/office/drawing/2014/main" id="{1704F1B3-ED0B-40C6-97C1-27F041E5385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3070" y="1278190"/>
            <a:ext cx="2501762" cy="1738421"/>
          </a:xfrm>
          <a:prstGeom prst="roundRect">
            <a:avLst>
              <a:gd name="adj" fmla="val 1021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63500" dist="38100" dir="5400000" algn="t" rotWithShape="0">
              <a:prstClr val="black">
                <a:alpha val="31000"/>
              </a:prstClr>
            </a:outerShdw>
          </a:effectLst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9" name="Picture Placeholder 22">
            <a:extLst>
              <a:ext uri="{FF2B5EF4-FFF2-40B4-BE49-F238E27FC236}">
                <a16:creationId xmlns:a16="http://schemas.microsoft.com/office/drawing/2014/main" id="{6C02745F-CF21-40E2-A76D-71E36935C86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79623" y="1275607"/>
            <a:ext cx="2501762" cy="1738421"/>
          </a:xfrm>
          <a:prstGeom prst="roundRect">
            <a:avLst>
              <a:gd name="adj" fmla="val 1021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63500" dist="38100" dir="5400000" algn="t" rotWithShape="0">
              <a:prstClr val="black">
                <a:alpha val="31000"/>
              </a:prstClr>
            </a:outerShdw>
          </a:effectLst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Picture Placeholder 22">
            <a:extLst>
              <a:ext uri="{FF2B5EF4-FFF2-40B4-BE49-F238E27FC236}">
                <a16:creationId xmlns:a16="http://schemas.microsoft.com/office/drawing/2014/main" id="{005AD46C-16CD-46C2-BE92-0B3ADE7BE0A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56176" y="1275606"/>
            <a:ext cx="2501762" cy="1738421"/>
          </a:xfrm>
          <a:prstGeom prst="roundRect">
            <a:avLst>
              <a:gd name="adj" fmla="val 1021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63500" dist="38100" dir="5400000" algn="t" rotWithShape="0">
              <a:prstClr val="black">
                <a:alpha val="31000"/>
              </a:prstClr>
            </a:outerShdw>
          </a:effectLst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49607796-71A5-47D3-84CC-6F0AAE77EA40}"/>
              </a:ext>
            </a:extLst>
          </p:cNvPr>
          <p:cNvSpPr/>
          <p:nvPr userDrawn="1"/>
        </p:nvSpPr>
        <p:spPr>
          <a:xfrm>
            <a:off x="9253346" y="1766231"/>
            <a:ext cx="329906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62187ECD-D036-4EC0-89F9-00C22B40D72B}"/>
              </a:ext>
            </a:extLst>
          </p:cNvPr>
          <p:cNvSpPr/>
          <p:nvPr userDrawn="1"/>
        </p:nvSpPr>
        <p:spPr>
          <a:xfrm>
            <a:off x="9253346" y="4409413"/>
            <a:ext cx="329906" cy="729855"/>
          </a:xfrm>
          <a:prstGeom prst="rect">
            <a:avLst/>
          </a:prstGeom>
          <a:solidFill>
            <a:srgbClr val="F3562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731788F7-A477-4443-AC2F-F91C1F4A96B7}"/>
              </a:ext>
            </a:extLst>
          </p:cNvPr>
          <p:cNvSpPr/>
          <p:nvPr userDrawn="1"/>
        </p:nvSpPr>
        <p:spPr>
          <a:xfrm>
            <a:off x="9253346" y="2647291"/>
            <a:ext cx="329906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C5435C47-78F4-47D9-9A04-27204FA715CC}"/>
              </a:ext>
            </a:extLst>
          </p:cNvPr>
          <p:cNvSpPr/>
          <p:nvPr userDrawn="1"/>
        </p:nvSpPr>
        <p:spPr>
          <a:xfrm>
            <a:off x="9253346" y="3528351"/>
            <a:ext cx="329906" cy="729855"/>
          </a:xfrm>
          <a:prstGeom prst="rect">
            <a:avLst/>
          </a:prstGeom>
          <a:solidFill>
            <a:srgbClr val="65D6A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7CBEF08C-38E3-4BCD-95F5-D9F3C6298F55}"/>
              </a:ext>
            </a:extLst>
          </p:cNvPr>
          <p:cNvGrpSpPr/>
          <p:nvPr userDrawn="1"/>
        </p:nvGrpSpPr>
        <p:grpSpPr>
          <a:xfrm>
            <a:off x="9253346" y="1044"/>
            <a:ext cx="1754479" cy="729855"/>
            <a:chOff x="9253346" y="1044"/>
            <a:chExt cx="1754479" cy="729855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B152FC4C-19F1-4D6F-A908-376D21D1A1ED}"/>
                </a:ext>
              </a:extLst>
            </p:cNvPr>
            <p:cNvSpPr/>
            <p:nvPr userDrawn="1"/>
          </p:nvSpPr>
          <p:spPr>
            <a:xfrm>
              <a:off x="9253346" y="1044"/>
              <a:ext cx="329906" cy="729855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29FECD9C-E9C3-4509-B3F4-73C8F3B74F35}"/>
                </a:ext>
              </a:extLst>
            </p:cNvPr>
            <p:cNvSpPr/>
            <p:nvPr userDrawn="1"/>
          </p:nvSpPr>
          <p:spPr>
            <a:xfrm>
              <a:off x="9646876" y="1044"/>
              <a:ext cx="168642" cy="729855"/>
            </a:xfrm>
            <a:prstGeom prst="rect">
              <a:avLst/>
            </a:prstGeom>
            <a:solidFill>
              <a:srgbClr val="00408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7D0E6D33-9C74-40F6-8A03-C740C886062E}"/>
                </a:ext>
              </a:extLst>
            </p:cNvPr>
            <p:cNvSpPr/>
            <p:nvPr userDrawn="1"/>
          </p:nvSpPr>
          <p:spPr>
            <a:xfrm>
              <a:off x="9889026" y="1044"/>
              <a:ext cx="164953" cy="729855"/>
            </a:xfrm>
            <a:prstGeom prst="rect">
              <a:avLst/>
            </a:prstGeom>
            <a:solidFill>
              <a:srgbClr val="0053C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6AA35F6A-A46A-4B49-A814-F1FD759A7C78}"/>
                </a:ext>
              </a:extLst>
            </p:cNvPr>
            <p:cNvSpPr/>
            <p:nvPr userDrawn="1"/>
          </p:nvSpPr>
          <p:spPr>
            <a:xfrm>
              <a:off x="10127487" y="1044"/>
              <a:ext cx="164953" cy="729855"/>
            </a:xfrm>
            <a:prstGeom prst="rect">
              <a:avLst/>
            </a:prstGeom>
            <a:solidFill>
              <a:srgbClr val="598FD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DF9A3014-E0A6-42D3-B083-B02C5DCC7306}"/>
                </a:ext>
              </a:extLst>
            </p:cNvPr>
            <p:cNvSpPr/>
            <p:nvPr userDrawn="1"/>
          </p:nvSpPr>
          <p:spPr>
            <a:xfrm>
              <a:off x="10365948" y="1044"/>
              <a:ext cx="164953" cy="729855"/>
            </a:xfrm>
            <a:prstGeom prst="rect">
              <a:avLst/>
            </a:prstGeom>
            <a:solidFill>
              <a:srgbClr val="A6C3E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BBAFCA58-84CF-43F2-B3DF-38E5DF082AE3}"/>
                </a:ext>
              </a:extLst>
            </p:cNvPr>
            <p:cNvSpPr/>
            <p:nvPr userDrawn="1"/>
          </p:nvSpPr>
          <p:spPr>
            <a:xfrm>
              <a:off x="10604409" y="1044"/>
              <a:ext cx="164953" cy="729855"/>
            </a:xfrm>
            <a:prstGeom prst="rect">
              <a:avLst/>
            </a:prstGeom>
            <a:solidFill>
              <a:srgbClr val="C6DAF7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B8DBC0EC-37AD-4216-9D26-2E63F097F1EE}"/>
                </a:ext>
              </a:extLst>
            </p:cNvPr>
            <p:cNvSpPr/>
            <p:nvPr userDrawn="1"/>
          </p:nvSpPr>
          <p:spPr>
            <a:xfrm>
              <a:off x="10842872" y="1044"/>
              <a:ext cx="164953" cy="729855"/>
            </a:xfrm>
            <a:prstGeom prst="rect">
              <a:avLst/>
            </a:prstGeom>
            <a:solidFill>
              <a:srgbClr val="E3EDF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A475A3AB-02F3-4C1A-84E7-C710EE31C2DE}"/>
              </a:ext>
            </a:extLst>
          </p:cNvPr>
          <p:cNvGrpSpPr/>
          <p:nvPr userDrawn="1"/>
        </p:nvGrpSpPr>
        <p:grpSpPr>
          <a:xfrm>
            <a:off x="9253346" y="882104"/>
            <a:ext cx="1754479" cy="732922"/>
            <a:chOff x="9253346" y="888996"/>
            <a:chExt cx="1754479" cy="732922"/>
          </a:xfrm>
        </p:grpSpPr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BD517297-DC5B-4196-ABA0-293520070FB8}"/>
                </a:ext>
              </a:extLst>
            </p:cNvPr>
            <p:cNvSpPr/>
            <p:nvPr userDrawn="1"/>
          </p:nvSpPr>
          <p:spPr>
            <a:xfrm>
              <a:off x="9253346" y="888996"/>
              <a:ext cx="329906" cy="729855"/>
            </a:xfrm>
            <a:prstGeom prst="rect">
              <a:avLst/>
            </a:prstGeom>
            <a:solidFill>
              <a:srgbClr val="636D75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A6B621BD-8E80-4B75-ACEE-B56EF2E69851}"/>
                </a:ext>
              </a:extLst>
            </p:cNvPr>
            <p:cNvSpPr/>
            <p:nvPr userDrawn="1"/>
          </p:nvSpPr>
          <p:spPr>
            <a:xfrm>
              <a:off x="9646876" y="892063"/>
              <a:ext cx="168642" cy="729855"/>
            </a:xfrm>
            <a:prstGeom prst="rect">
              <a:avLst/>
            </a:prstGeom>
            <a:solidFill>
              <a:srgbClr val="41505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EF1C897-381D-48C9-979A-9F39E56D4F00}"/>
                </a:ext>
              </a:extLst>
            </p:cNvPr>
            <p:cNvSpPr/>
            <p:nvPr userDrawn="1"/>
          </p:nvSpPr>
          <p:spPr>
            <a:xfrm>
              <a:off x="9889026" y="892063"/>
              <a:ext cx="164953" cy="729855"/>
            </a:xfrm>
            <a:prstGeom prst="rect">
              <a:avLst/>
            </a:prstGeom>
            <a:solidFill>
              <a:srgbClr val="8E949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63B0030D-D71F-4BDD-B602-B29BE31B6BCC}"/>
                </a:ext>
              </a:extLst>
            </p:cNvPr>
            <p:cNvSpPr/>
            <p:nvPr userDrawn="1"/>
          </p:nvSpPr>
          <p:spPr>
            <a:xfrm>
              <a:off x="10127487" y="892063"/>
              <a:ext cx="164953" cy="729855"/>
            </a:xfrm>
            <a:prstGeom prst="rect">
              <a:avLst/>
            </a:prstGeom>
            <a:solidFill>
              <a:srgbClr val="C7CAC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FD44F734-1241-42F6-BF65-281673F5954F}"/>
                </a:ext>
              </a:extLst>
            </p:cNvPr>
            <p:cNvSpPr/>
            <p:nvPr userDrawn="1"/>
          </p:nvSpPr>
          <p:spPr>
            <a:xfrm>
              <a:off x="10365948" y="892063"/>
              <a:ext cx="164953" cy="729855"/>
            </a:xfrm>
            <a:prstGeom prst="rect">
              <a:avLst/>
            </a:prstGeom>
            <a:solidFill>
              <a:srgbClr val="DFE1E3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26CCF7A3-2AA4-45AC-A2E7-0CEB68B18452}"/>
                </a:ext>
              </a:extLst>
            </p:cNvPr>
            <p:cNvSpPr/>
            <p:nvPr userDrawn="1"/>
          </p:nvSpPr>
          <p:spPr>
            <a:xfrm>
              <a:off x="10604409" y="892063"/>
              <a:ext cx="164953" cy="729855"/>
            </a:xfrm>
            <a:prstGeom prst="rect">
              <a:avLst/>
            </a:prstGeom>
            <a:solidFill>
              <a:srgbClr val="E9EAEB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1112D446-D70A-489C-98D4-1170831EB2F5}"/>
                </a:ext>
              </a:extLst>
            </p:cNvPr>
            <p:cNvSpPr/>
            <p:nvPr userDrawn="1"/>
          </p:nvSpPr>
          <p:spPr>
            <a:xfrm>
              <a:off x="10842872" y="892063"/>
              <a:ext cx="164953" cy="729855"/>
            </a:xfrm>
            <a:prstGeom prst="rect">
              <a:avLst/>
            </a:prstGeom>
            <a:solidFill>
              <a:srgbClr val="F2F2F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1" name="Rechteck 30">
            <a:extLst>
              <a:ext uri="{FF2B5EF4-FFF2-40B4-BE49-F238E27FC236}">
                <a16:creationId xmlns:a16="http://schemas.microsoft.com/office/drawing/2014/main" id="{2A3EDB05-8388-4D36-B530-1AF61D8FEB61}"/>
              </a:ext>
            </a:extLst>
          </p:cNvPr>
          <p:cNvSpPr/>
          <p:nvPr userDrawn="1"/>
        </p:nvSpPr>
        <p:spPr>
          <a:xfrm>
            <a:off x="9646876" y="2193955"/>
            <a:ext cx="168642" cy="729855"/>
          </a:xfrm>
          <a:prstGeom prst="rect">
            <a:avLst/>
          </a:prstGeom>
          <a:solidFill>
            <a:srgbClr val="7946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7D3A5C54-4D54-4A60-A9B6-ADFEA0FD301C}"/>
              </a:ext>
            </a:extLst>
          </p:cNvPr>
          <p:cNvSpPr/>
          <p:nvPr userDrawn="1"/>
        </p:nvSpPr>
        <p:spPr>
          <a:xfrm>
            <a:off x="9889026" y="2193955"/>
            <a:ext cx="164953" cy="729855"/>
          </a:xfrm>
          <a:prstGeom prst="rect">
            <a:avLst/>
          </a:prstGeom>
          <a:solidFill>
            <a:srgbClr val="BF6F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E98BE2F8-4E18-4B69-80C8-376DB7544D70}"/>
              </a:ext>
            </a:extLst>
          </p:cNvPr>
          <p:cNvSpPr/>
          <p:nvPr userDrawn="1"/>
        </p:nvSpPr>
        <p:spPr>
          <a:xfrm>
            <a:off x="10127487" y="2193955"/>
            <a:ext cx="164953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6D85BF3B-5F06-4352-88F2-51B65A6E3C63}"/>
              </a:ext>
            </a:extLst>
          </p:cNvPr>
          <p:cNvSpPr/>
          <p:nvPr userDrawn="1"/>
        </p:nvSpPr>
        <p:spPr>
          <a:xfrm>
            <a:off x="10365948" y="2193955"/>
            <a:ext cx="164953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5853C5B7-E4F4-4CD9-8A0F-EFB3C3BB29B9}"/>
              </a:ext>
            </a:extLst>
          </p:cNvPr>
          <p:cNvSpPr/>
          <p:nvPr userDrawn="1"/>
        </p:nvSpPr>
        <p:spPr>
          <a:xfrm>
            <a:off x="10604409" y="2193955"/>
            <a:ext cx="164953" cy="729855"/>
          </a:xfrm>
          <a:prstGeom prst="rect">
            <a:avLst/>
          </a:prstGeom>
          <a:solidFill>
            <a:srgbClr val="FFE08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D7A2F4F3-42E1-4190-8B3A-4241254D2A94}"/>
              </a:ext>
            </a:extLst>
          </p:cNvPr>
          <p:cNvSpPr/>
          <p:nvPr userDrawn="1"/>
        </p:nvSpPr>
        <p:spPr>
          <a:xfrm>
            <a:off x="10842872" y="2193955"/>
            <a:ext cx="164953" cy="729855"/>
          </a:xfrm>
          <a:prstGeom prst="rect">
            <a:avLst/>
          </a:prstGeom>
          <a:solidFill>
            <a:srgbClr val="FFEDB3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2639B676-1052-4ACC-A2CC-776AD59BC362}"/>
              </a:ext>
            </a:extLst>
          </p:cNvPr>
          <p:cNvSpPr/>
          <p:nvPr userDrawn="1"/>
        </p:nvSpPr>
        <p:spPr>
          <a:xfrm>
            <a:off x="11081335" y="2193955"/>
            <a:ext cx="164953" cy="729855"/>
          </a:xfrm>
          <a:prstGeom prst="rect">
            <a:avLst/>
          </a:prstGeom>
          <a:solidFill>
            <a:srgbClr val="FFF8E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Textplatzhalter 7">
            <a:extLst>
              <a:ext uri="{FF2B5EF4-FFF2-40B4-BE49-F238E27FC236}">
                <a16:creationId xmlns:a16="http://schemas.microsoft.com/office/drawing/2014/main" id="{574133A1-6E9F-4437-BABB-349F2DE7F61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3070" y="3228116"/>
            <a:ext cx="2501762" cy="1382712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5" name="Textplatzhalter 7">
            <a:extLst>
              <a:ext uri="{FF2B5EF4-FFF2-40B4-BE49-F238E27FC236}">
                <a16:creationId xmlns:a16="http://schemas.microsoft.com/office/drawing/2014/main" id="{DB8AA45D-9E14-44C7-9847-4DF4AAD51FA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279623" y="3228116"/>
            <a:ext cx="2501762" cy="1382712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7" name="Textplatzhalter 7">
            <a:extLst>
              <a:ext uri="{FF2B5EF4-FFF2-40B4-BE49-F238E27FC236}">
                <a16:creationId xmlns:a16="http://schemas.microsoft.com/office/drawing/2014/main" id="{B17A37D8-72DB-40BE-A737-35A134B3118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167576" y="3228116"/>
            <a:ext cx="2501762" cy="1382712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1" name="Foliennummernplatzhalter 5">
            <a:extLst>
              <a:ext uri="{FF2B5EF4-FFF2-40B4-BE49-F238E27FC236}">
                <a16:creationId xmlns:a16="http://schemas.microsoft.com/office/drawing/2014/main" id="{1E35B785-C0E3-424E-8FA6-C6CEA828E7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38" name="Grafik 37">
            <a:extLst>
              <a:ext uri="{FF2B5EF4-FFF2-40B4-BE49-F238E27FC236}">
                <a16:creationId xmlns:a16="http://schemas.microsoft.com/office/drawing/2014/main" id="{26442E2C-9F4F-4954-B741-DAFE0977AD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4893653"/>
            <a:ext cx="643514" cy="164691"/>
          </a:xfrm>
          <a:prstGeom prst="rect">
            <a:avLst/>
          </a:prstGeom>
        </p:spPr>
      </p:pic>
      <p:sp>
        <p:nvSpPr>
          <p:cNvPr id="46" name="Fußzeilenplatzhalter 4">
            <a:extLst>
              <a:ext uri="{FF2B5EF4-FFF2-40B4-BE49-F238E27FC236}">
                <a16:creationId xmlns:a16="http://schemas.microsoft.com/office/drawing/2014/main" id="{DC5FF8D1-5C96-483E-B8C9-8359B9CA19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39652" y="4806000"/>
            <a:ext cx="6264696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48" name="Textplatzhalter 5">
            <a:extLst>
              <a:ext uri="{FF2B5EF4-FFF2-40B4-BE49-F238E27FC236}">
                <a16:creationId xmlns:a16="http://schemas.microsoft.com/office/drawing/2014/main" id="{CD1404F3-018E-4C9B-AFD8-CE483928E2C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03070" y="475125"/>
            <a:ext cx="8266268" cy="5762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298757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ihandform: Form 62">
            <a:extLst>
              <a:ext uri="{FF2B5EF4-FFF2-40B4-BE49-F238E27FC236}">
                <a16:creationId xmlns:a16="http://schemas.microsoft.com/office/drawing/2014/main" id="{9074DB18-4D5B-43EA-A835-4B8D0D93FB34}"/>
              </a:ext>
            </a:extLst>
          </p:cNvPr>
          <p:cNvSpPr/>
          <p:nvPr userDrawn="1"/>
        </p:nvSpPr>
        <p:spPr>
          <a:xfrm>
            <a:off x="0" y="1"/>
            <a:ext cx="3055645" cy="5143500"/>
          </a:xfrm>
          <a:custGeom>
            <a:avLst/>
            <a:gdLst>
              <a:gd name="connsiteX0" fmla="*/ 0 w 3055645"/>
              <a:gd name="connsiteY0" fmla="*/ 0 h 5143500"/>
              <a:gd name="connsiteX1" fmla="*/ 2772026 w 3055645"/>
              <a:gd name="connsiteY1" fmla="*/ 0 h 5143500"/>
              <a:gd name="connsiteX2" fmla="*/ 2772026 w 3055645"/>
              <a:gd name="connsiteY2" fmla="*/ 1 h 5143500"/>
              <a:gd name="connsiteX3" fmla="*/ 2816366 w 3055645"/>
              <a:gd name="connsiteY3" fmla="*/ 1 h 5143500"/>
              <a:gd name="connsiteX4" fmla="*/ 2819336 w 3055645"/>
              <a:gd name="connsiteY4" fmla="*/ 12386 h 5143500"/>
              <a:gd name="connsiteX5" fmla="*/ 3055645 w 3055645"/>
              <a:gd name="connsiteY5" fmla="*/ 2506950 h 5143500"/>
              <a:gd name="connsiteX6" fmla="*/ 2819336 w 3055645"/>
              <a:gd name="connsiteY6" fmla="*/ 5001513 h 5143500"/>
              <a:gd name="connsiteX7" fmla="*/ 2785284 w 3055645"/>
              <a:gd name="connsiteY7" fmla="*/ 5143500 h 5143500"/>
              <a:gd name="connsiteX8" fmla="*/ 2663948 w 3055645"/>
              <a:gd name="connsiteY8" fmla="*/ 5143500 h 5143500"/>
              <a:gd name="connsiteX9" fmla="*/ 1256308 w 3055645"/>
              <a:gd name="connsiteY9" fmla="*/ 5143500 h 5143500"/>
              <a:gd name="connsiteX10" fmla="*/ 0 w 3055645"/>
              <a:gd name="connsiteY10" fmla="*/ 5143500 h 5143500"/>
              <a:gd name="connsiteX11" fmla="*/ 0 w 3055645"/>
              <a:gd name="connsiteY11" fmla="*/ 5139910 h 5143500"/>
              <a:gd name="connsiteX12" fmla="*/ 0 w 3055645"/>
              <a:gd name="connsiteY12" fmla="*/ 3939902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55645" h="5143500">
                <a:moveTo>
                  <a:pt x="0" y="0"/>
                </a:moveTo>
                <a:lnTo>
                  <a:pt x="2772026" y="0"/>
                </a:lnTo>
                <a:lnTo>
                  <a:pt x="2772026" y="1"/>
                </a:lnTo>
                <a:lnTo>
                  <a:pt x="2816366" y="1"/>
                </a:lnTo>
                <a:lnTo>
                  <a:pt x="2819336" y="12386"/>
                </a:lnTo>
                <a:cubicBezTo>
                  <a:pt x="2966963" y="690287"/>
                  <a:pt x="3055645" y="1559372"/>
                  <a:pt x="3055645" y="2506950"/>
                </a:cubicBezTo>
                <a:cubicBezTo>
                  <a:pt x="3055645" y="3454528"/>
                  <a:pt x="2966963" y="4323613"/>
                  <a:pt x="2819336" y="5001513"/>
                </a:cubicBezTo>
                <a:lnTo>
                  <a:pt x="2785284" y="5143500"/>
                </a:lnTo>
                <a:lnTo>
                  <a:pt x="2663948" y="5143500"/>
                </a:lnTo>
                <a:lnTo>
                  <a:pt x="1256308" y="5143500"/>
                </a:lnTo>
                <a:lnTo>
                  <a:pt x="0" y="5143500"/>
                </a:lnTo>
                <a:lnTo>
                  <a:pt x="0" y="5139910"/>
                </a:lnTo>
                <a:lnTo>
                  <a:pt x="0" y="3939902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1200000" scaled="0"/>
          </a:gradFill>
          <a:ln>
            <a:noFill/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lvl="0" indent="0" algn="ctr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endParaRPr lang="de-DE" sz="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EC86B84-4305-4BC5-8BFB-F751E4CF86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r="71750"/>
          <a:stretch/>
        </p:blipFill>
        <p:spPr>
          <a:xfrm>
            <a:off x="185803" y="101363"/>
            <a:ext cx="2478145" cy="4940775"/>
          </a:xfrm>
          <a:prstGeom prst="rect">
            <a:avLst/>
          </a:prstGeom>
        </p:spPr>
      </p:pic>
      <p:sp>
        <p:nvSpPr>
          <p:cNvPr id="19" name="Rechteck 18">
            <a:extLst>
              <a:ext uri="{FF2B5EF4-FFF2-40B4-BE49-F238E27FC236}">
                <a16:creationId xmlns:a16="http://schemas.microsoft.com/office/drawing/2014/main" id="{C05D2861-8A39-4952-A6AF-44B5BD8C176E}"/>
              </a:ext>
            </a:extLst>
          </p:cNvPr>
          <p:cNvSpPr/>
          <p:nvPr userDrawn="1"/>
        </p:nvSpPr>
        <p:spPr>
          <a:xfrm>
            <a:off x="9253346" y="1766231"/>
            <a:ext cx="329906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F3E0A1E7-1BC9-4A36-8AA7-4D0CE6CF61EE}"/>
              </a:ext>
            </a:extLst>
          </p:cNvPr>
          <p:cNvSpPr/>
          <p:nvPr userDrawn="1"/>
        </p:nvSpPr>
        <p:spPr>
          <a:xfrm>
            <a:off x="9253346" y="4409413"/>
            <a:ext cx="329906" cy="729855"/>
          </a:xfrm>
          <a:prstGeom prst="rect">
            <a:avLst/>
          </a:prstGeom>
          <a:solidFill>
            <a:srgbClr val="F3562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A5EC5747-99C3-4808-B3A0-B12F7A28C65C}"/>
              </a:ext>
            </a:extLst>
          </p:cNvPr>
          <p:cNvSpPr/>
          <p:nvPr userDrawn="1"/>
        </p:nvSpPr>
        <p:spPr>
          <a:xfrm>
            <a:off x="9253346" y="2647291"/>
            <a:ext cx="329906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3EB3EDAB-FBA2-426B-A1DA-FE54CEFA9526}"/>
              </a:ext>
            </a:extLst>
          </p:cNvPr>
          <p:cNvSpPr/>
          <p:nvPr userDrawn="1"/>
        </p:nvSpPr>
        <p:spPr>
          <a:xfrm>
            <a:off x="9253346" y="3528351"/>
            <a:ext cx="329906" cy="729855"/>
          </a:xfrm>
          <a:prstGeom prst="rect">
            <a:avLst/>
          </a:prstGeom>
          <a:solidFill>
            <a:srgbClr val="65D6A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69BD0EE5-27D1-4D33-97D8-D43095EE9C99}"/>
              </a:ext>
            </a:extLst>
          </p:cNvPr>
          <p:cNvGrpSpPr/>
          <p:nvPr userDrawn="1"/>
        </p:nvGrpSpPr>
        <p:grpSpPr>
          <a:xfrm>
            <a:off x="9253346" y="1044"/>
            <a:ext cx="1754479" cy="729855"/>
            <a:chOff x="9253346" y="1044"/>
            <a:chExt cx="1754479" cy="729855"/>
          </a:xfrm>
        </p:grpSpPr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13E68CF4-91BB-484D-AE35-5C1DDA237C9D}"/>
                </a:ext>
              </a:extLst>
            </p:cNvPr>
            <p:cNvSpPr/>
            <p:nvPr userDrawn="1"/>
          </p:nvSpPr>
          <p:spPr>
            <a:xfrm>
              <a:off x="9253346" y="1044"/>
              <a:ext cx="329906" cy="729855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298C19F4-E4AB-4CF4-821A-1F8518C68425}"/>
                </a:ext>
              </a:extLst>
            </p:cNvPr>
            <p:cNvSpPr/>
            <p:nvPr userDrawn="1"/>
          </p:nvSpPr>
          <p:spPr>
            <a:xfrm>
              <a:off x="9646876" y="1044"/>
              <a:ext cx="168642" cy="729855"/>
            </a:xfrm>
            <a:prstGeom prst="rect">
              <a:avLst/>
            </a:prstGeom>
            <a:solidFill>
              <a:srgbClr val="00408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90FB3A7C-C899-474A-ACFB-304910A39C53}"/>
                </a:ext>
              </a:extLst>
            </p:cNvPr>
            <p:cNvSpPr/>
            <p:nvPr userDrawn="1"/>
          </p:nvSpPr>
          <p:spPr>
            <a:xfrm>
              <a:off x="9889026" y="1044"/>
              <a:ext cx="164953" cy="729855"/>
            </a:xfrm>
            <a:prstGeom prst="rect">
              <a:avLst/>
            </a:prstGeom>
            <a:solidFill>
              <a:srgbClr val="0053C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46522D15-D009-4451-91E5-8E9F12BB7785}"/>
                </a:ext>
              </a:extLst>
            </p:cNvPr>
            <p:cNvSpPr/>
            <p:nvPr userDrawn="1"/>
          </p:nvSpPr>
          <p:spPr>
            <a:xfrm>
              <a:off x="10127487" y="1044"/>
              <a:ext cx="164953" cy="729855"/>
            </a:xfrm>
            <a:prstGeom prst="rect">
              <a:avLst/>
            </a:prstGeom>
            <a:solidFill>
              <a:srgbClr val="598FD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85B401EF-CDA3-410C-BBEA-8E0B000D373F}"/>
                </a:ext>
              </a:extLst>
            </p:cNvPr>
            <p:cNvSpPr/>
            <p:nvPr userDrawn="1"/>
          </p:nvSpPr>
          <p:spPr>
            <a:xfrm>
              <a:off x="10365948" y="1044"/>
              <a:ext cx="164953" cy="729855"/>
            </a:xfrm>
            <a:prstGeom prst="rect">
              <a:avLst/>
            </a:prstGeom>
            <a:solidFill>
              <a:srgbClr val="A6C3E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B66E81BC-709D-475A-A9FA-6B48E6D0D826}"/>
                </a:ext>
              </a:extLst>
            </p:cNvPr>
            <p:cNvSpPr/>
            <p:nvPr userDrawn="1"/>
          </p:nvSpPr>
          <p:spPr>
            <a:xfrm>
              <a:off x="10604409" y="1044"/>
              <a:ext cx="164953" cy="729855"/>
            </a:xfrm>
            <a:prstGeom prst="rect">
              <a:avLst/>
            </a:prstGeom>
            <a:solidFill>
              <a:srgbClr val="C6DAF7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C07FA406-EE92-4258-8A48-7CD4E8054D09}"/>
                </a:ext>
              </a:extLst>
            </p:cNvPr>
            <p:cNvSpPr/>
            <p:nvPr userDrawn="1"/>
          </p:nvSpPr>
          <p:spPr>
            <a:xfrm>
              <a:off x="10842872" y="1044"/>
              <a:ext cx="164953" cy="729855"/>
            </a:xfrm>
            <a:prstGeom prst="rect">
              <a:avLst/>
            </a:prstGeom>
            <a:solidFill>
              <a:srgbClr val="E3EDF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2B3674A5-AC89-46D7-972C-7DF9932F13DA}"/>
              </a:ext>
            </a:extLst>
          </p:cNvPr>
          <p:cNvGrpSpPr/>
          <p:nvPr userDrawn="1"/>
        </p:nvGrpSpPr>
        <p:grpSpPr>
          <a:xfrm>
            <a:off x="9253346" y="882104"/>
            <a:ext cx="1754479" cy="732922"/>
            <a:chOff x="9253346" y="888996"/>
            <a:chExt cx="1754479" cy="732922"/>
          </a:xfrm>
        </p:grpSpPr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20747C0E-7BD5-4FD1-B5CF-00060C7CFD8B}"/>
                </a:ext>
              </a:extLst>
            </p:cNvPr>
            <p:cNvSpPr/>
            <p:nvPr userDrawn="1"/>
          </p:nvSpPr>
          <p:spPr>
            <a:xfrm>
              <a:off x="9253346" y="888996"/>
              <a:ext cx="329906" cy="729855"/>
            </a:xfrm>
            <a:prstGeom prst="rect">
              <a:avLst/>
            </a:prstGeom>
            <a:solidFill>
              <a:srgbClr val="636D75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9F4B05AC-1203-4AAC-B7E8-D09A33049A27}"/>
                </a:ext>
              </a:extLst>
            </p:cNvPr>
            <p:cNvSpPr/>
            <p:nvPr userDrawn="1"/>
          </p:nvSpPr>
          <p:spPr>
            <a:xfrm>
              <a:off x="9646876" y="892063"/>
              <a:ext cx="168642" cy="729855"/>
            </a:xfrm>
            <a:prstGeom prst="rect">
              <a:avLst/>
            </a:prstGeom>
            <a:solidFill>
              <a:srgbClr val="41505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15F6940F-FCAC-4DB9-96BA-96FD003D8F30}"/>
                </a:ext>
              </a:extLst>
            </p:cNvPr>
            <p:cNvSpPr/>
            <p:nvPr userDrawn="1"/>
          </p:nvSpPr>
          <p:spPr>
            <a:xfrm>
              <a:off x="9889026" y="892063"/>
              <a:ext cx="164953" cy="729855"/>
            </a:xfrm>
            <a:prstGeom prst="rect">
              <a:avLst/>
            </a:prstGeom>
            <a:solidFill>
              <a:srgbClr val="8E949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D73E5C1C-8158-421B-AC11-7311B4249FBE}"/>
                </a:ext>
              </a:extLst>
            </p:cNvPr>
            <p:cNvSpPr/>
            <p:nvPr userDrawn="1"/>
          </p:nvSpPr>
          <p:spPr>
            <a:xfrm>
              <a:off x="10127487" y="892063"/>
              <a:ext cx="164953" cy="729855"/>
            </a:xfrm>
            <a:prstGeom prst="rect">
              <a:avLst/>
            </a:prstGeom>
            <a:solidFill>
              <a:srgbClr val="C7CAC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8C025315-EAF3-4AC6-8990-62E4C2B82D71}"/>
                </a:ext>
              </a:extLst>
            </p:cNvPr>
            <p:cNvSpPr/>
            <p:nvPr userDrawn="1"/>
          </p:nvSpPr>
          <p:spPr>
            <a:xfrm>
              <a:off x="10365948" y="892063"/>
              <a:ext cx="164953" cy="729855"/>
            </a:xfrm>
            <a:prstGeom prst="rect">
              <a:avLst/>
            </a:prstGeom>
            <a:solidFill>
              <a:srgbClr val="DFE1E3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7" name="Rechteck 46">
              <a:extLst>
                <a:ext uri="{FF2B5EF4-FFF2-40B4-BE49-F238E27FC236}">
                  <a16:creationId xmlns:a16="http://schemas.microsoft.com/office/drawing/2014/main" id="{E71646CB-3D19-4EC8-AE54-CE7EC338FD77}"/>
                </a:ext>
              </a:extLst>
            </p:cNvPr>
            <p:cNvSpPr/>
            <p:nvPr userDrawn="1"/>
          </p:nvSpPr>
          <p:spPr>
            <a:xfrm>
              <a:off x="10604409" y="892063"/>
              <a:ext cx="164953" cy="729855"/>
            </a:xfrm>
            <a:prstGeom prst="rect">
              <a:avLst/>
            </a:prstGeom>
            <a:solidFill>
              <a:srgbClr val="E9EAEB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ACDB8506-068A-4EE0-966D-64651F484D61}"/>
                </a:ext>
              </a:extLst>
            </p:cNvPr>
            <p:cNvSpPr/>
            <p:nvPr userDrawn="1"/>
          </p:nvSpPr>
          <p:spPr>
            <a:xfrm>
              <a:off x="10842872" y="892063"/>
              <a:ext cx="164953" cy="729855"/>
            </a:xfrm>
            <a:prstGeom prst="rect">
              <a:avLst/>
            </a:prstGeom>
            <a:solidFill>
              <a:srgbClr val="F2F2F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49" name="Rechteck 48">
            <a:extLst>
              <a:ext uri="{FF2B5EF4-FFF2-40B4-BE49-F238E27FC236}">
                <a16:creationId xmlns:a16="http://schemas.microsoft.com/office/drawing/2014/main" id="{CB517054-6F31-4E4B-BA7E-F42FE0348947}"/>
              </a:ext>
            </a:extLst>
          </p:cNvPr>
          <p:cNvSpPr/>
          <p:nvPr userDrawn="1"/>
        </p:nvSpPr>
        <p:spPr>
          <a:xfrm>
            <a:off x="9646876" y="2193955"/>
            <a:ext cx="168642" cy="729855"/>
          </a:xfrm>
          <a:prstGeom prst="rect">
            <a:avLst/>
          </a:prstGeom>
          <a:solidFill>
            <a:srgbClr val="7946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1FAD57B6-3454-46CD-A241-DDB77E802B83}"/>
              </a:ext>
            </a:extLst>
          </p:cNvPr>
          <p:cNvSpPr/>
          <p:nvPr userDrawn="1"/>
        </p:nvSpPr>
        <p:spPr>
          <a:xfrm>
            <a:off x="9889026" y="2193955"/>
            <a:ext cx="164953" cy="729855"/>
          </a:xfrm>
          <a:prstGeom prst="rect">
            <a:avLst/>
          </a:prstGeom>
          <a:solidFill>
            <a:srgbClr val="BF6F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1C8F9C2C-3284-4C76-A732-F7FB259E55D8}"/>
              </a:ext>
            </a:extLst>
          </p:cNvPr>
          <p:cNvSpPr/>
          <p:nvPr userDrawn="1"/>
        </p:nvSpPr>
        <p:spPr>
          <a:xfrm>
            <a:off x="10127487" y="2193955"/>
            <a:ext cx="164953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CF54D07C-CB37-40BF-AC51-3891D64A494B}"/>
              </a:ext>
            </a:extLst>
          </p:cNvPr>
          <p:cNvSpPr/>
          <p:nvPr userDrawn="1"/>
        </p:nvSpPr>
        <p:spPr>
          <a:xfrm>
            <a:off x="10365948" y="2193955"/>
            <a:ext cx="164953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77AC050D-64F3-476A-A2E0-799A07A694E9}"/>
              </a:ext>
            </a:extLst>
          </p:cNvPr>
          <p:cNvSpPr/>
          <p:nvPr userDrawn="1"/>
        </p:nvSpPr>
        <p:spPr>
          <a:xfrm>
            <a:off x="10604409" y="2193955"/>
            <a:ext cx="164953" cy="729855"/>
          </a:xfrm>
          <a:prstGeom prst="rect">
            <a:avLst/>
          </a:prstGeom>
          <a:solidFill>
            <a:srgbClr val="FFE08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48A9D1A4-E044-4638-80FC-DB1AB51670D3}"/>
              </a:ext>
            </a:extLst>
          </p:cNvPr>
          <p:cNvSpPr/>
          <p:nvPr userDrawn="1"/>
        </p:nvSpPr>
        <p:spPr>
          <a:xfrm>
            <a:off x="10842872" y="2193955"/>
            <a:ext cx="164953" cy="729855"/>
          </a:xfrm>
          <a:prstGeom prst="rect">
            <a:avLst/>
          </a:prstGeom>
          <a:solidFill>
            <a:srgbClr val="FFEDB3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F750F9CC-10BE-4B8E-839B-0F98F859BF43}"/>
              </a:ext>
            </a:extLst>
          </p:cNvPr>
          <p:cNvSpPr/>
          <p:nvPr userDrawn="1"/>
        </p:nvSpPr>
        <p:spPr>
          <a:xfrm>
            <a:off x="11081335" y="2193955"/>
            <a:ext cx="164953" cy="729855"/>
          </a:xfrm>
          <a:prstGeom prst="rect">
            <a:avLst/>
          </a:prstGeom>
          <a:solidFill>
            <a:srgbClr val="FFF8E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947D6B1-707D-43C1-90CB-815E6DEC81E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4893653"/>
            <a:ext cx="643514" cy="164691"/>
          </a:xfrm>
          <a:prstGeom prst="rect">
            <a:avLst/>
          </a:prstGeom>
        </p:spPr>
      </p:pic>
      <p:sp>
        <p:nvSpPr>
          <p:cNvPr id="8" name="Textplatzhalter 7">
            <a:extLst>
              <a:ext uri="{FF2B5EF4-FFF2-40B4-BE49-F238E27FC236}">
                <a16:creationId xmlns:a16="http://schemas.microsoft.com/office/drawing/2014/main" id="{FB9D3FC1-900E-4384-9608-26BD9D75E88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58599" y="1125538"/>
            <a:ext cx="2411706" cy="1382712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6" name="Textplatzhalter 7">
            <a:extLst>
              <a:ext uri="{FF2B5EF4-FFF2-40B4-BE49-F238E27FC236}">
                <a16:creationId xmlns:a16="http://schemas.microsoft.com/office/drawing/2014/main" id="{9D51D8BB-3E59-4DF3-8E7C-F8A86304F47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46252" y="1125538"/>
            <a:ext cx="2411706" cy="1382712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7" name="Textplatzhalter 7">
            <a:extLst>
              <a:ext uri="{FF2B5EF4-FFF2-40B4-BE49-F238E27FC236}">
                <a16:creationId xmlns:a16="http://schemas.microsoft.com/office/drawing/2014/main" id="{BF09C9CC-BE61-4917-8263-F9F644F7738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570205" y="3510941"/>
            <a:ext cx="2400100" cy="1221049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8" name="Textplatzhalter 7">
            <a:extLst>
              <a:ext uri="{FF2B5EF4-FFF2-40B4-BE49-F238E27FC236}">
                <a16:creationId xmlns:a16="http://schemas.microsoft.com/office/drawing/2014/main" id="{9A25576A-4C3E-4BD2-ABB7-0A5269E53F9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257858" y="3510941"/>
            <a:ext cx="2400100" cy="1221049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9" name="Textplatzhalter 7">
            <a:extLst>
              <a:ext uri="{FF2B5EF4-FFF2-40B4-BE49-F238E27FC236}">
                <a16:creationId xmlns:a16="http://schemas.microsoft.com/office/drawing/2014/main" id="{84AF9801-8569-4BE9-B866-DC9E2AA18AC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98483" y="526996"/>
            <a:ext cx="1871822" cy="337344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1" name="Textplatzhalter 7">
            <a:extLst>
              <a:ext uri="{FF2B5EF4-FFF2-40B4-BE49-F238E27FC236}">
                <a16:creationId xmlns:a16="http://schemas.microsoft.com/office/drawing/2014/main" id="{C3020B98-B995-4338-8055-C49F780F90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786430" y="526996"/>
            <a:ext cx="1871822" cy="337344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2" name="Textplatzhalter 7">
            <a:extLst>
              <a:ext uri="{FF2B5EF4-FFF2-40B4-BE49-F238E27FC236}">
                <a16:creationId xmlns:a16="http://schemas.microsoft.com/office/drawing/2014/main" id="{C5ABB122-CBC6-46E2-8EDD-175548D2434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98483" y="2938027"/>
            <a:ext cx="1871822" cy="337344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4" name="Textplatzhalter 7">
            <a:extLst>
              <a:ext uri="{FF2B5EF4-FFF2-40B4-BE49-F238E27FC236}">
                <a16:creationId xmlns:a16="http://schemas.microsoft.com/office/drawing/2014/main" id="{85D6FEBD-6111-4B8E-B19B-35CF122D56F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786430" y="2938027"/>
            <a:ext cx="1871822" cy="337344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3" name="Foliennummernplatzhalter 5">
            <a:extLst>
              <a:ext uri="{FF2B5EF4-FFF2-40B4-BE49-F238E27FC236}">
                <a16:creationId xmlns:a16="http://schemas.microsoft.com/office/drawing/2014/main" id="{E31FE67E-0DF5-45BE-9066-3F7E903905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67" name="Fußzeilenplatzhalter 4">
            <a:extLst>
              <a:ext uri="{FF2B5EF4-FFF2-40B4-BE49-F238E27FC236}">
                <a16:creationId xmlns:a16="http://schemas.microsoft.com/office/drawing/2014/main" id="{9D61182D-8085-4E24-B834-6BA90426D0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41448" y="4806000"/>
            <a:ext cx="4462899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68" name="Straight Connector 23">
            <a:extLst>
              <a:ext uri="{FF2B5EF4-FFF2-40B4-BE49-F238E27FC236}">
                <a16:creationId xmlns:a16="http://schemas.microsoft.com/office/drawing/2014/main" id="{9DDB4E5A-3A7F-46C8-97D0-67E734F566FE}"/>
              </a:ext>
            </a:extLst>
          </p:cNvPr>
          <p:cNvCxnSpPr>
            <a:cxnSpLocks/>
          </p:cNvCxnSpPr>
          <p:nvPr userDrawn="1"/>
        </p:nvCxnSpPr>
        <p:spPr>
          <a:xfrm>
            <a:off x="1342797" y="2571750"/>
            <a:ext cx="544624" cy="0"/>
          </a:xfrm>
          <a:prstGeom prst="line">
            <a:avLst/>
          </a:prstGeom>
          <a:ln w="190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platzhalter 5">
            <a:extLst>
              <a:ext uri="{FF2B5EF4-FFF2-40B4-BE49-F238E27FC236}">
                <a16:creationId xmlns:a16="http://schemas.microsoft.com/office/drawing/2014/main" id="{DB944F9F-CBE0-4FAA-AACF-6AB96B9AF2C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72903" y="1611959"/>
            <a:ext cx="2284412" cy="678134"/>
          </a:xfrm>
        </p:spPr>
        <p:txBody>
          <a:bodyPr anchor="b">
            <a:spAutoFit/>
          </a:bodyPr>
          <a:lstStyle>
            <a:lvl1pPr marL="0" indent="0" algn="ctr">
              <a:lnSpc>
                <a:spcPct val="110000"/>
              </a:lnSpc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4015460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_2_Darkm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5BE1A93D-E1FE-44B2-ABF9-AE0A19D5853B}"/>
              </a:ext>
            </a:extLst>
          </p:cNvPr>
          <p:cNvSpPr/>
          <p:nvPr userDrawn="1"/>
        </p:nvSpPr>
        <p:spPr>
          <a:xfrm>
            <a:off x="1304483" y="0"/>
            <a:ext cx="783284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3" name="Freihandform: Form 62">
            <a:extLst>
              <a:ext uri="{FF2B5EF4-FFF2-40B4-BE49-F238E27FC236}">
                <a16:creationId xmlns:a16="http://schemas.microsoft.com/office/drawing/2014/main" id="{9074DB18-4D5B-43EA-A835-4B8D0D93FB34}"/>
              </a:ext>
            </a:extLst>
          </p:cNvPr>
          <p:cNvSpPr/>
          <p:nvPr userDrawn="1"/>
        </p:nvSpPr>
        <p:spPr>
          <a:xfrm>
            <a:off x="0" y="1"/>
            <a:ext cx="3055645" cy="5143500"/>
          </a:xfrm>
          <a:custGeom>
            <a:avLst/>
            <a:gdLst>
              <a:gd name="connsiteX0" fmla="*/ 0 w 3055645"/>
              <a:gd name="connsiteY0" fmla="*/ 0 h 5143500"/>
              <a:gd name="connsiteX1" fmla="*/ 2772026 w 3055645"/>
              <a:gd name="connsiteY1" fmla="*/ 0 h 5143500"/>
              <a:gd name="connsiteX2" fmla="*/ 2772026 w 3055645"/>
              <a:gd name="connsiteY2" fmla="*/ 1 h 5143500"/>
              <a:gd name="connsiteX3" fmla="*/ 2816366 w 3055645"/>
              <a:gd name="connsiteY3" fmla="*/ 1 h 5143500"/>
              <a:gd name="connsiteX4" fmla="*/ 2819336 w 3055645"/>
              <a:gd name="connsiteY4" fmla="*/ 12386 h 5143500"/>
              <a:gd name="connsiteX5" fmla="*/ 3055645 w 3055645"/>
              <a:gd name="connsiteY5" fmla="*/ 2506950 h 5143500"/>
              <a:gd name="connsiteX6" fmla="*/ 2819336 w 3055645"/>
              <a:gd name="connsiteY6" fmla="*/ 5001513 h 5143500"/>
              <a:gd name="connsiteX7" fmla="*/ 2785284 w 3055645"/>
              <a:gd name="connsiteY7" fmla="*/ 5143500 h 5143500"/>
              <a:gd name="connsiteX8" fmla="*/ 2663948 w 3055645"/>
              <a:gd name="connsiteY8" fmla="*/ 5143500 h 5143500"/>
              <a:gd name="connsiteX9" fmla="*/ 1256308 w 3055645"/>
              <a:gd name="connsiteY9" fmla="*/ 5143500 h 5143500"/>
              <a:gd name="connsiteX10" fmla="*/ 0 w 3055645"/>
              <a:gd name="connsiteY10" fmla="*/ 5143500 h 5143500"/>
              <a:gd name="connsiteX11" fmla="*/ 0 w 3055645"/>
              <a:gd name="connsiteY11" fmla="*/ 5139910 h 5143500"/>
              <a:gd name="connsiteX12" fmla="*/ 0 w 3055645"/>
              <a:gd name="connsiteY12" fmla="*/ 3939902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55645" h="5143500">
                <a:moveTo>
                  <a:pt x="0" y="0"/>
                </a:moveTo>
                <a:lnTo>
                  <a:pt x="2772026" y="0"/>
                </a:lnTo>
                <a:lnTo>
                  <a:pt x="2772026" y="1"/>
                </a:lnTo>
                <a:lnTo>
                  <a:pt x="2816366" y="1"/>
                </a:lnTo>
                <a:lnTo>
                  <a:pt x="2819336" y="12386"/>
                </a:lnTo>
                <a:cubicBezTo>
                  <a:pt x="2966963" y="690287"/>
                  <a:pt x="3055645" y="1559372"/>
                  <a:pt x="3055645" y="2506950"/>
                </a:cubicBezTo>
                <a:cubicBezTo>
                  <a:pt x="3055645" y="3454528"/>
                  <a:pt x="2966963" y="4323613"/>
                  <a:pt x="2819336" y="5001513"/>
                </a:cubicBezTo>
                <a:lnTo>
                  <a:pt x="2785284" y="5143500"/>
                </a:lnTo>
                <a:lnTo>
                  <a:pt x="2663948" y="5143500"/>
                </a:lnTo>
                <a:lnTo>
                  <a:pt x="1256308" y="5143500"/>
                </a:lnTo>
                <a:lnTo>
                  <a:pt x="0" y="5143500"/>
                </a:lnTo>
                <a:lnTo>
                  <a:pt x="0" y="5139910"/>
                </a:lnTo>
                <a:lnTo>
                  <a:pt x="0" y="3939902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1200000" scaled="0"/>
          </a:gradFill>
          <a:ln>
            <a:noFill/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lvl="0" indent="0" algn="ctr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endParaRPr lang="de-DE" sz="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EC86B84-4305-4BC5-8BFB-F751E4CF86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r="71750"/>
          <a:stretch/>
        </p:blipFill>
        <p:spPr>
          <a:xfrm>
            <a:off x="185803" y="101363"/>
            <a:ext cx="2478145" cy="4940775"/>
          </a:xfrm>
          <a:prstGeom prst="rect">
            <a:avLst/>
          </a:prstGeom>
        </p:spPr>
      </p:pic>
      <p:cxnSp>
        <p:nvCxnSpPr>
          <p:cNvPr id="5" name="Straight Connector 23">
            <a:extLst>
              <a:ext uri="{FF2B5EF4-FFF2-40B4-BE49-F238E27FC236}">
                <a16:creationId xmlns:a16="http://schemas.microsoft.com/office/drawing/2014/main" id="{B9BC14AF-FD2F-4C33-AC15-7908571916DA}"/>
              </a:ext>
            </a:extLst>
          </p:cNvPr>
          <p:cNvCxnSpPr>
            <a:cxnSpLocks/>
          </p:cNvCxnSpPr>
          <p:nvPr userDrawn="1"/>
        </p:nvCxnSpPr>
        <p:spPr>
          <a:xfrm>
            <a:off x="1342797" y="2571750"/>
            <a:ext cx="544624" cy="0"/>
          </a:xfrm>
          <a:prstGeom prst="line">
            <a:avLst/>
          </a:prstGeom>
          <a:ln w="190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hteck 18">
            <a:extLst>
              <a:ext uri="{FF2B5EF4-FFF2-40B4-BE49-F238E27FC236}">
                <a16:creationId xmlns:a16="http://schemas.microsoft.com/office/drawing/2014/main" id="{C05D2861-8A39-4952-A6AF-44B5BD8C176E}"/>
              </a:ext>
            </a:extLst>
          </p:cNvPr>
          <p:cNvSpPr/>
          <p:nvPr userDrawn="1"/>
        </p:nvSpPr>
        <p:spPr>
          <a:xfrm>
            <a:off x="9253346" y="1766231"/>
            <a:ext cx="329906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F3E0A1E7-1BC9-4A36-8AA7-4D0CE6CF61EE}"/>
              </a:ext>
            </a:extLst>
          </p:cNvPr>
          <p:cNvSpPr/>
          <p:nvPr userDrawn="1"/>
        </p:nvSpPr>
        <p:spPr>
          <a:xfrm>
            <a:off x="9253346" y="4409413"/>
            <a:ext cx="329906" cy="729855"/>
          </a:xfrm>
          <a:prstGeom prst="rect">
            <a:avLst/>
          </a:prstGeom>
          <a:solidFill>
            <a:srgbClr val="F3562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A5EC5747-99C3-4808-B3A0-B12F7A28C65C}"/>
              </a:ext>
            </a:extLst>
          </p:cNvPr>
          <p:cNvSpPr/>
          <p:nvPr userDrawn="1"/>
        </p:nvSpPr>
        <p:spPr>
          <a:xfrm>
            <a:off x="9253346" y="2647291"/>
            <a:ext cx="329906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3EB3EDAB-FBA2-426B-A1DA-FE54CEFA9526}"/>
              </a:ext>
            </a:extLst>
          </p:cNvPr>
          <p:cNvSpPr/>
          <p:nvPr userDrawn="1"/>
        </p:nvSpPr>
        <p:spPr>
          <a:xfrm>
            <a:off x="9253346" y="3528351"/>
            <a:ext cx="329906" cy="729855"/>
          </a:xfrm>
          <a:prstGeom prst="rect">
            <a:avLst/>
          </a:prstGeom>
          <a:solidFill>
            <a:srgbClr val="65D6A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69BD0EE5-27D1-4D33-97D8-D43095EE9C99}"/>
              </a:ext>
            </a:extLst>
          </p:cNvPr>
          <p:cNvGrpSpPr/>
          <p:nvPr userDrawn="1"/>
        </p:nvGrpSpPr>
        <p:grpSpPr>
          <a:xfrm>
            <a:off x="9253346" y="1044"/>
            <a:ext cx="1754479" cy="729855"/>
            <a:chOff x="9253346" y="1044"/>
            <a:chExt cx="1754479" cy="729855"/>
          </a:xfrm>
        </p:grpSpPr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13E68CF4-91BB-484D-AE35-5C1DDA237C9D}"/>
                </a:ext>
              </a:extLst>
            </p:cNvPr>
            <p:cNvSpPr/>
            <p:nvPr userDrawn="1"/>
          </p:nvSpPr>
          <p:spPr>
            <a:xfrm>
              <a:off x="9253346" y="1044"/>
              <a:ext cx="329906" cy="729855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298C19F4-E4AB-4CF4-821A-1F8518C68425}"/>
                </a:ext>
              </a:extLst>
            </p:cNvPr>
            <p:cNvSpPr/>
            <p:nvPr userDrawn="1"/>
          </p:nvSpPr>
          <p:spPr>
            <a:xfrm>
              <a:off x="9646876" y="1044"/>
              <a:ext cx="168642" cy="729855"/>
            </a:xfrm>
            <a:prstGeom prst="rect">
              <a:avLst/>
            </a:prstGeom>
            <a:solidFill>
              <a:srgbClr val="00408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90FB3A7C-C899-474A-ACFB-304910A39C53}"/>
                </a:ext>
              </a:extLst>
            </p:cNvPr>
            <p:cNvSpPr/>
            <p:nvPr userDrawn="1"/>
          </p:nvSpPr>
          <p:spPr>
            <a:xfrm>
              <a:off x="9889026" y="1044"/>
              <a:ext cx="164953" cy="729855"/>
            </a:xfrm>
            <a:prstGeom prst="rect">
              <a:avLst/>
            </a:prstGeom>
            <a:solidFill>
              <a:srgbClr val="0053C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46522D15-D009-4451-91E5-8E9F12BB7785}"/>
                </a:ext>
              </a:extLst>
            </p:cNvPr>
            <p:cNvSpPr/>
            <p:nvPr userDrawn="1"/>
          </p:nvSpPr>
          <p:spPr>
            <a:xfrm>
              <a:off x="10127487" y="1044"/>
              <a:ext cx="164953" cy="729855"/>
            </a:xfrm>
            <a:prstGeom prst="rect">
              <a:avLst/>
            </a:prstGeom>
            <a:solidFill>
              <a:srgbClr val="598FD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85B401EF-CDA3-410C-BBEA-8E0B000D373F}"/>
                </a:ext>
              </a:extLst>
            </p:cNvPr>
            <p:cNvSpPr/>
            <p:nvPr userDrawn="1"/>
          </p:nvSpPr>
          <p:spPr>
            <a:xfrm>
              <a:off x="10365948" y="1044"/>
              <a:ext cx="164953" cy="729855"/>
            </a:xfrm>
            <a:prstGeom prst="rect">
              <a:avLst/>
            </a:prstGeom>
            <a:solidFill>
              <a:srgbClr val="A6C3E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B66E81BC-709D-475A-A9FA-6B48E6D0D826}"/>
                </a:ext>
              </a:extLst>
            </p:cNvPr>
            <p:cNvSpPr/>
            <p:nvPr userDrawn="1"/>
          </p:nvSpPr>
          <p:spPr>
            <a:xfrm>
              <a:off x="10604409" y="1044"/>
              <a:ext cx="164953" cy="729855"/>
            </a:xfrm>
            <a:prstGeom prst="rect">
              <a:avLst/>
            </a:prstGeom>
            <a:solidFill>
              <a:srgbClr val="C6DAF7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C07FA406-EE92-4258-8A48-7CD4E8054D09}"/>
                </a:ext>
              </a:extLst>
            </p:cNvPr>
            <p:cNvSpPr/>
            <p:nvPr userDrawn="1"/>
          </p:nvSpPr>
          <p:spPr>
            <a:xfrm>
              <a:off x="10842872" y="1044"/>
              <a:ext cx="164953" cy="729855"/>
            </a:xfrm>
            <a:prstGeom prst="rect">
              <a:avLst/>
            </a:prstGeom>
            <a:solidFill>
              <a:srgbClr val="E3EDF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2B3674A5-AC89-46D7-972C-7DF9932F13DA}"/>
              </a:ext>
            </a:extLst>
          </p:cNvPr>
          <p:cNvGrpSpPr/>
          <p:nvPr userDrawn="1"/>
        </p:nvGrpSpPr>
        <p:grpSpPr>
          <a:xfrm>
            <a:off x="9253346" y="882104"/>
            <a:ext cx="1754479" cy="732922"/>
            <a:chOff x="9253346" y="888996"/>
            <a:chExt cx="1754479" cy="732922"/>
          </a:xfrm>
        </p:grpSpPr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20747C0E-7BD5-4FD1-B5CF-00060C7CFD8B}"/>
                </a:ext>
              </a:extLst>
            </p:cNvPr>
            <p:cNvSpPr/>
            <p:nvPr userDrawn="1"/>
          </p:nvSpPr>
          <p:spPr>
            <a:xfrm>
              <a:off x="9253346" y="888996"/>
              <a:ext cx="329906" cy="729855"/>
            </a:xfrm>
            <a:prstGeom prst="rect">
              <a:avLst/>
            </a:prstGeom>
            <a:solidFill>
              <a:srgbClr val="636D75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9F4B05AC-1203-4AAC-B7E8-D09A33049A27}"/>
                </a:ext>
              </a:extLst>
            </p:cNvPr>
            <p:cNvSpPr/>
            <p:nvPr userDrawn="1"/>
          </p:nvSpPr>
          <p:spPr>
            <a:xfrm>
              <a:off x="9646876" y="892063"/>
              <a:ext cx="168642" cy="729855"/>
            </a:xfrm>
            <a:prstGeom prst="rect">
              <a:avLst/>
            </a:prstGeom>
            <a:solidFill>
              <a:srgbClr val="41505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15F6940F-FCAC-4DB9-96BA-96FD003D8F30}"/>
                </a:ext>
              </a:extLst>
            </p:cNvPr>
            <p:cNvSpPr/>
            <p:nvPr userDrawn="1"/>
          </p:nvSpPr>
          <p:spPr>
            <a:xfrm>
              <a:off x="9889026" y="892063"/>
              <a:ext cx="164953" cy="729855"/>
            </a:xfrm>
            <a:prstGeom prst="rect">
              <a:avLst/>
            </a:prstGeom>
            <a:solidFill>
              <a:srgbClr val="8E949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D73E5C1C-8158-421B-AC11-7311B4249FBE}"/>
                </a:ext>
              </a:extLst>
            </p:cNvPr>
            <p:cNvSpPr/>
            <p:nvPr userDrawn="1"/>
          </p:nvSpPr>
          <p:spPr>
            <a:xfrm>
              <a:off x="10127487" y="892063"/>
              <a:ext cx="164953" cy="729855"/>
            </a:xfrm>
            <a:prstGeom prst="rect">
              <a:avLst/>
            </a:prstGeom>
            <a:solidFill>
              <a:srgbClr val="C7CAC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8C025315-EAF3-4AC6-8990-62E4C2B82D71}"/>
                </a:ext>
              </a:extLst>
            </p:cNvPr>
            <p:cNvSpPr/>
            <p:nvPr userDrawn="1"/>
          </p:nvSpPr>
          <p:spPr>
            <a:xfrm>
              <a:off x="10365948" y="892063"/>
              <a:ext cx="164953" cy="729855"/>
            </a:xfrm>
            <a:prstGeom prst="rect">
              <a:avLst/>
            </a:prstGeom>
            <a:solidFill>
              <a:srgbClr val="DFE1E3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7" name="Rechteck 46">
              <a:extLst>
                <a:ext uri="{FF2B5EF4-FFF2-40B4-BE49-F238E27FC236}">
                  <a16:creationId xmlns:a16="http://schemas.microsoft.com/office/drawing/2014/main" id="{E71646CB-3D19-4EC8-AE54-CE7EC338FD77}"/>
                </a:ext>
              </a:extLst>
            </p:cNvPr>
            <p:cNvSpPr/>
            <p:nvPr userDrawn="1"/>
          </p:nvSpPr>
          <p:spPr>
            <a:xfrm>
              <a:off x="10604409" y="892063"/>
              <a:ext cx="164953" cy="729855"/>
            </a:xfrm>
            <a:prstGeom prst="rect">
              <a:avLst/>
            </a:prstGeom>
            <a:solidFill>
              <a:srgbClr val="E9EAEB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ACDB8506-068A-4EE0-966D-64651F484D61}"/>
                </a:ext>
              </a:extLst>
            </p:cNvPr>
            <p:cNvSpPr/>
            <p:nvPr userDrawn="1"/>
          </p:nvSpPr>
          <p:spPr>
            <a:xfrm>
              <a:off x="10842872" y="892063"/>
              <a:ext cx="164953" cy="729855"/>
            </a:xfrm>
            <a:prstGeom prst="rect">
              <a:avLst/>
            </a:prstGeom>
            <a:solidFill>
              <a:srgbClr val="F2F2F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49" name="Rechteck 48">
            <a:extLst>
              <a:ext uri="{FF2B5EF4-FFF2-40B4-BE49-F238E27FC236}">
                <a16:creationId xmlns:a16="http://schemas.microsoft.com/office/drawing/2014/main" id="{CB517054-6F31-4E4B-BA7E-F42FE0348947}"/>
              </a:ext>
            </a:extLst>
          </p:cNvPr>
          <p:cNvSpPr/>
          <p:nvPr userDrawn="1"/>
        </p:nvSpPr>
        <p:spPr>
          <a:xfrm>
            <a:off x="9646876" y="2193955"/>
            <a:ext cx="168642" cy="729855"/>
          </a:xfrm>
          <a:prstGeom prst="rect">
            <a:avLst/>
          </a:prstGeom>
          <a:solidFill>
            <a:srgbClr val="7946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1FAD57B6-3454-46CD-A241-DDB77E802B83}"/>
              </a:ext>
            </a:extLst>
          </p:cNvPr>
          <p:cNvSpPr/>
          <p:nvPr userDrawn="1"/>
        </p:nvSpPr>
        <p:spPr>
          <a:xfrm>
            <a:off x="9889026" y="2193955"/>
            <a:ext cx="164953" cy="729855"/>
          </a:xfrm>
          <a:prstGeom prst="rect">
            <a:avLst/>
          </a:prstGeom>
          <a:solidFill>
            <a:srgbClr val="BF6F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1C8F9C2C-3284-4C76-A732-F7FB259E55D8}"/>
              </a:ext>
            </a:extLst>
          </p:cNvPr>
          <p:cNvSpPr/>
          <p:nvPr userDrawn="1"/>
        </p:nvSpPr>
        <p:spPr>
          <a:xfrm>
            <a:off x="10127487" y="2193955"/>
            <a:ext cx="164953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CF54D07C-CB37-40BF-AC51-3891D64A494B}"/>
              </a:ext>
            </a:extLst>
          </p:cNvPr>
          <p:cNvSpPr/>
          <p:nvPr userDrawn="1"/>
        </p:nvSpPr>
        <p:spPr>
          <a:xfrm>
            <a:off x="10365948" y="2193955"/>
            <a:ext cx="164953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77AC050D-64F3-476A-A2E0-799A07A694E9}"/>
              </a:ext>
            </a:extLst>
          </p:cNvPr>
          <p:cNvSpPr/>
          <p:nvPr userDrawn="1"/>
        </p:nvSpPr>
        <p:spPr>
          <a:xfrm>
            <a:off x="10604409" y="2193955"/>
            <a:ext cx="164953" cy="729855"/>
          </a:xfrm>
          <a:prstGeom prst="rect">
            <a:avLst/>
          </a:prstGeom>
          <a:solidFill>
            <a:srgbClr val="FFE08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48A9D1A4-E044-4638-80FC-DB1AB51670D3}"/>
              </a:ext>
            </a:extLst>
          </p:cNvPr>
          <p:cNvSpPr/>
          <p:nvPr userDrawn="1"/>
        </p:nvSpPr>
        <p:spPr>
          <a:xfrm>
            <a:off x="10842872" y="2193955"/>
            <a:ext cx="164953" cy="729855"/>
          </a:xfrm>
          <a:prstGeom prst="rect">
            <a:avLst/>
          </a:prstGeom>
          <a:solidFill>
            <a:srgbClr val="FFEDB3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F750F9CC-10BE-4B8E-839B-0F98F859BF43}"/>
              </a:ext>
            </a:extLst>
          </p:cNvPr>
          <p:cNvSpPr/>
          <p:nvPr userDrawn="1"/>
        </p:nvSpPr>
        <p:spPr>
          <a:xfrm>
            <a:off x="11081335" y="2193955"/>
            <a:ext cx="164953" cy="729855"/>
          </a:xfrm>
          <a:prstGeom prst="rect">
            <a:avLst/>
          </a:prstGeom>
          <a:solidFill>
            <a:srgbClr val="FFF8E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947D6B1-707D-43C1-90CB-815E6DEC81E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4893653"/>
            <a:ext cx="643514" cy="164691"/>
          </a:xfrm>
          <a:prstGeom prst="rect">
            <a:avLst/>
          </a:prstGeom>
        </p:spPr>
      </p:pic>
      <p:sp>
        <p:nvSpPr>
          <p:cNvPr id="6" name="Textplatzhalter 5">
            <a:extLst>
              <a:ext uri="{FF2B5EF4-FFF2-40B4-BE49-F238E27FC236}">
                <a16:creationId xmlns:a16="http://schemas.microsoft.com/office/drawing/2014/main" id="{56DBA786-421C-46AD-AC80-7ACA29DE25A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72903" y="1611959"/>
            <a:ext cx="2284412" cy="678134"/>
          </a:xfrm>
        </p:spPr>
        <p:txBody>
          <a:bodyPr anchor="b">
            <a:spAutoFit/>
          </a:bodyPr>
          <a:lstStyle>
            <a:lvl1pPr marL="0" indent="0" algn="ctr">
              <a:lnSpc>
                <a:spcPct val="110000"/>
              </a:lnSpc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FB9D3FC1-900E-4384-9608-26BD9D75E88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59013" y="1125538"/>
            <a:ext cx="2483064" cy="1382712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6" name="Textplatzhalter 7">
            <a:extLst>
              <a:ext uri="{FF2B5EF4-FFF2-40B4-BE49-F238E27FC236}">
                <a16:creationId xmlns:a16="http://schemas.microsoft.com/office/drawing/2014/main" id="{9D51D8BB-3E59-4DF3-8E7C-F8A86304F47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46666" y="1125538"/>
            <a:ext cx="2483063" cy="1382712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7" name="Textplatzhalter 7">
            <a:extLst>
              <a:ext uri="{FF2B5EF4-FFF2-40B4-BE49-F238E27FC236}">
                <a16:creationId xmlns:a16="http://schemas.microsoft.com/office/drawing/2014/main" id="{BF09C9CC-BE61-4917-8263-F9F644F7738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570619" y="3510941"/>
            <a:ext cx="2483064" cy="1105563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8" name="Textplatzhalter 7">
            <a:extLst>
              <a:ext uri="{FF2B5EF4-FFF2-40B4-BE49-F238E27FC236}">
                <a16:creationId xmlns:a16="http://schemas.microsoft.com/office/drawing/2014/main" id="{9A25576A-4C3E-4BD2-ABB7-0A5269E53F9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258272" y="3510941"/>
            <a:ext cx="2483064" cy="1105563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2" name="Textplatzhalter 7">
            <a:extLst>
              <a:ext uri="{FF2B5EF4-FFF2-40B4-BE49-F238E27FC236}">
                <a16:creationId xmlns:a16="http://schemas.microsoft.com/office/drawing/2014/main" id="{5211E910-2649-4291-A55C-D576FBA4C53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98897" y="526996"/>
            <a:ext cx="1871822" cy="337344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4" name="Textplatzhalter 7">
            <a:extLst>
              <a:ext uri="{FF2B5EF4-FFF2-40B4-BE49-F238E27FC236}">
                <a16:creationId xmlns:a16="http://schemas.microsoft.com/office/drawing/2014/main" id="{C069F7AA-AEAD-4137-BE4A-60D7436578A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786844" y="526996"/>
            <a:ext cx="1871821" cy="337344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5" name="Textplatzhalter 7">
            <a:extLst>
              <a:ext uri="{FF2B5EF4-FFF2-40B4-BE49-F238E27FC236}">
                <a16:creationId xmlns:a16="http://schemas.microsoft.com/office/drawing/2014/main" id="{57E86DD8-87EF-4A9B-941C-2C28CD7A663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98897" y="2938027"/>
            <a:ext cx="1871822" cy="337344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6" name="Textplatzhalter 7">
            <a:extLst>
              <a:ext uri="{FF2B5EF4-FFF2-40B4-BE49-F238E27FC236}">
                <a16:creationId xmlns:a16="http://schemas.microsoft.com/office/drawing/2014/main" id="{23417EA9-184C-47A4-93ED-0977FAEC5C8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786844" y="2938027"/>
            <a:ext cx="1871822" cy="337344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9" name="Foliennummernplatzhalter 5">
            <a:extLst>
              <a:ext uri="{FF2B5EF4-FFF2-40B4-BE49-F238E27FC236}">
                <a16:creationId xmlns:a16="http://schemas.microsoft.com/office/drawing/2014/main" id="{32353351-BC61-4ACB-B8AE-5576613A3E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61" name="Fußzeilenplatzhalter 4">
            <a:extLst>
              <a:ext uri="{FF2B5EF4-FFF2-40B4-BE49-F238E27FC236}">
                <a16:creationId xmlns:a16="http://schemas.microsoft.com/office/drawing/2014/main" id="{AA2B3A22-A0D8-459A-B730-5946B0339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41448" y="4806000"/>
            <a:ext cx="4462899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9875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reihandform: Form 51">
            <a:extLst>
              <a:ext uri="{FF2B5EF4-FFF2-40B4-BE49-F238E27FC236}">
                <a16:creationId xmlns:a16="http://schemas.microsoft.com/office/drawing/2014/main" id="{C3F0A937-B71E-4395-80B7-3F60AA1F69B4}"/>
              </a:ext>
            </a:extLst>
          </p:cNvPr>
          <p:cNvSpPr/>
          <p:nvPr userDrawn="1"/>
        </p:nvSpPr>
        <p:spPr>
          <a:xfrm>
            <a:off x="-1" y="0"/>
            <a:ext cx="6566786" cy="5143501"/>
          </a:xfrm>
          <a:custGeom>
            <a:avLst/>
            <a:gdLst>
              <a:gd name="connsiteX0" fmla="*/ 0 w 6566786"/>
              <a:gd name="connsiteY0" fmla="*/ 0 h 5143501"/>
              <a:gd name="connsiteX1" fmla="*/ 6300192 w 6566786"/>
              <a:gd name="connsiteY1" fmla="*/ 0 h 5143501"/>
              <a:gd name="connsiteX2" fmla="*/ 6300192 w 6566786"/>
              <a:gd name="connsiteY2" fmla="*/ 2 h 5143501"/>
              <a:gd name="connsiteX3" fmla="*/ 6327507 w 6566786"/>
              <a:gd name="connsiteY3" fmla="*/ 2 h 5143501"/>
              <a:gd name="connsiteX4" fmla="*/ 6330477 w 6566786"/>
              <a:gd name="connsiteY4" fmla="*/ 12387 h 5143501"/>
              <a:gd name="connsiteX5" fmla="*/ 6566786 w 6566786"/>
              <a:gd name="connsiteY5" fmla="*/ 2506951 h 5143501"/>
              <a:gd name="connsiteX6" fmla="*/ 6330477 w 6566786"/>
              <a:gd name="connsiteY6" fmla="*/ 5001514 h 5143501"/>
              <a:gd name="connsiteX7" fmla="*/ 6300192 w 6566786"/>
              <a:gd name="connsiteY7" fmla="*/ 5127794 h 5143501"/>
              <a:gd name="connsiteX8" fmla="*/ 6300192 w 6566786"/>
              <a:gd name="connsiteY8" fmla="*/ 5143500 h 5143501"/>
              <a:gd name="connsiteX9" fmla="*/ 6296425 w 6566786"/>
              <a:gd name="connsiteY9" fmla="*/ 5143500 h 5143501"/>
              <a:gd name="connsiteX10" fmla="*/ 6296425 w 6566786"/>
              <a:gd name="connsiteY10" fmla="*/ 5143501 h 5143501"/>
              <a:gd name="connsiteX11" fmla="*/ 6175089 w 6566786"/>
              <a:gd name="connsiteY11" fmla="*/ 5143501 h 5143501"/>
              <a:gd name="connsiteX12" fmla="*/ 4767449 w 6566786"/>
              <a:gd name="connsiteY12" fmla="*/ 5143501 h 5143501"/>
              <a:gd name="connsiteX13" fmla="*/ 3511141 w 6566786"/>
              <a:gd name="connsiteY13" fmla="*/ 5143501 h 5143501"/>
              <a:gd name="connsiteX14" fmla="*/ 3511141 w 6566786"/>
              <a:gd name="connsiteY14" fmla="*/ 5143500 h 5143501"/>
              <a:gd name="connsiteX15" fmla="*/ 0 w 6566786"/>
              <a:gd name="connsiteY15" fmla="*/ 514350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566786" h="5143501">
                <a:moveTo>
                  <a:pt x="0" y="0"/>
                </a:moveTo>
                <a:lnTo>
                  <a:pt x="6300192" y="0"/>
                </a:lnTo>
                <a:lnTo>
                  <a:pt x="6300192" y="2"/>
                </a:lnTo>
                <a:lnTo>
                  <a:pt x="6327507" y="2"/>
                </a:lnTo>
                <a:lnTo>
                  <a:pt x="6330477" y="12387"/>
                </a:lnTo>
                <a:cubicBezTo>
                  <a:pt x="6478104" y="690288"/>
                  <a:pt x="6566786" y="1559373"/>
                  <a:pt x="6566786" y="2506951"/>
                </a:cubicBezTo>
                <a:cubicBezTo>
                  <a:pt x="6566786" y="3454529"/>
                  <a:pt x="6478104" y="4323614"/>
                  <a:pt x="6330477" y="5001514"/>
                </a:cubicBezTo>
                <a:lnTo>
                  <a:pt x="6300192" y="5127794"/>
                </a:lnTo>
                <a:lnTo>
                  <a:pt x="6300192" y="5143500"/>
                </a:lnTo>
                <a:lnTo>
                  <a:pt x="6296425" y="5143500"/>
                </a:lnTo>
                <a:lnTo>
                  <a:pt x="6296425" y="5143501"/>
                </a:lnTo>
                <a:lnTo>
                  <a:pt x="6175089" y="5143501"/>
                </a:lnTo>
                <a:lnTo>
                  <a:pt x="4767449" y="5143501"/>
                </a:lnTo>
                <a:lnTo>
                  <a:pt x="3511141" y="5143501"/>
                </a:lnTo>
                <a:lnTo>
                  <a:pt x="351114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rgbClr val="002B5E"/>
              </a:gs>
            </a:gsLst>
            <a:lin ang="1200000" scaled="0"/>
          </a:gradFill>
          <a:ln>
            <a:noFill/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lvl="0" indent="0" algn="ctr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endParaRPr lang="de-DE" sz="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BFF7672-B1C8-4FC4-8AEB-DCD7CC0C93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31940"/>
          <a:stretch/>
        </p:blipFill>
        <p:spPr>
          <a:xfrm>
            <a:off x="185803" y="101363"/>
            <a:ext cx="5970374" cy="4940775"/>
          </a:xfrm>
          <a:prstGeom prst="rect">
            <a:avLst/>
          </a:prstGeom>
        </p:spPr>
      </p:pic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758DCD58-5631-4DAA-B305-8201E94715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76056" y="495043"/>
            <a:ext cx="3689222" cy="4153414"/>
          </a:xfrm>
          <a:prstGeom prst="roundRect">
            <a:avLst>
              <a:gd name="adj" fmla="val 1021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63500" dist="38100" dir="5400000" algn="t" rotWithShape="0">
              <a:prstClr val="black">
                <a:alpha val="31000"/>
              </a:prstClr>
            </a:outerShdw>
          </a:effectLst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A185811-2329-40A6-A012-E920914F91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1188" y="495043"/>
            <a:ext cx="4105275" cy="1943100"/>
          </a:xfrm>
        </p:spPr>
        <p:txBody>
          <a:bodyPr>
            <a:noAutofit/>
          </a:bodyPr>
          <a:lstStyle>
            <a:lvl1pPr marL="0" indent="0" algn="r">
              <a:lnSpc>
                <a:spcPct val="120000"/>
              </a:lnSpc>
              <a:buNone/>
              <a:defRPr>
                <a:solidFill>
                  <a:schemeClr val="bg1"/>
                </a:solidFill>
              </a:defRPr>
            </a:lvl1pPr>
            <a:lvl2pPr marL="457200" indent="0" algn="r">
              <a:lnSpc>
                <a:spcPct val="120000"/>
              </a:lnSpc>
              <a:buNone/>
              <a:defRPr>
                <a:solidFill>
                  <a:schemeClr val="bg1"/>
                </a:solidFill>
              </a:defRPr>
            </a:lvl2pPr>
            <a:lvl3pPr marL="914400" indent="0" algn="r">
              <a:lnSpc>
                <a:spcPct val="120000"/>
              </a:lnSpc>
              <a:buNone/>
              <a:defRPr>
                <a:solidFill>
                  <a:schemeClr val="bg1"/>
                </a:solidFill>
              </a:defRPr>
            </a:lvl3pPr>
            <a:lvl4pPr marL="1371600" indent="0" algn="r">
              <a:lnSpc>
                <a:spcPct val="120000"/>
              </a:lnSpc>
              <a:buNone/>
              <a:defRPr>
                <a:solidFill>
                  <a:schemeClr val="bg1"/>
                </a:solidFill>
              </a:defRPr>
            </a:lvl4pPr>
            <a:lvl5pPr marL="1828800" indent="0" algn="r">
              <a:lnSpc>
                <a:spcPct val="120000"/>
              </a:lnSpc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4" name="Textplatzhalter 6">
            <a:extLst>
              <a:ext uri="{FF2B5EF4-FFF2-40B4-BE49-F238E27FC236}">
                <a16:creationId xmlns:a16="http://schemas.microsoft.com/office/drawing/2014/main" id="{EA37D0A6-5445-42E7-AF39-8D66E2A5C84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1187" y="2701314"/>
            <a:ext cx="4105275" cy="1943100"/>
          </a:xfrm>
        </p:spPr>
        <p:txBody>
          <a:bodyPr>
            <a:noAutofit/>
          </a:bodyPr>
          <a:lstStyle>
            <a:lvl1pPr marL="0" indent="0" algn="r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1pPr>
            <a:lvl2pPr marL="457200" indent="0" algn="r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2pPr>
            <a:lvl3pPr marL="914400" indent="0" algn="r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3pPr>
            <a:lvl4pPr marL="1371600" indent="0" algn="r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4pPr>
            <a:lvl5pPr marL="1828800" indent="0" algn="r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00FAD2E6-172B-4464-B745-95CF89BD35A4}"/>
              </a:ext>
            </a:extLst>
          </p:cNvPr>
          <p:cNvSpPr/>
          <p:nvPr userDrawn="1"/>
        </p:nvSpPr>
        <p:spPr>
          <a:xfrm>
            <a:off x="9253346" y="1766231"/>
            <a:ext cx="329906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4865CC0C-2D0E-468C-A96E-390A2188F958}"/>
              </a:ext>
            </a:extLst>
          </p:cNvPr>
          <p:cNvSpPr/>
          <p:nvPr userDrawn="1"/>
        </p:nvSpPr>
        <p:spPr>
          <a:xfrm>
            <a:off x="9253346" y="4409413"/>
            <a:ext cx="329906" cy="729855"/>
          </a:xfrm>
          <a:prstGeom prst="rect">
            <a:avLst/>
          </a:prstGeom>
          <a:solidFill>
            <a:srgbClr val="F3562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E7FA3C69-601C-43FF-A401-184CD5432771}"/>
              </a:ext>
            </a:extLst>
          </p:cNvPr>
          <p:cNvSpPr/>
          <p:nvPr userDrawn="1"/>
        </p:nvSpPr>
        <p:spPr>
          <a:xfrm>
            <a:off x="9253346" y="2647291"/>
            <a:ext cx="329906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E478C342-9BE2-4966-A6F4-29FCFC037D3A}"/>
              </a:ext>
            </a:extLst>
          </p:cNvPr>
          <p:cNvSpPr/>
          <p:nvPr userDrawn="1"/>
        </p:nvSpPr>
        <p:spPr>
          <a:xfrm>
            <a:off x="9253346" y="3528351"/>
            <a:ext cx="329906" cy="729855"/>
          </a:xfrm>
          <a:prstGeom prst="rect">
            <a:avLst/>
          </a:prstGeom>
          <a:solidFill>
            <a:srgbClr val="65D6A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F5574F73-A8BA-4548-9523-40D9BE0C0CE4}"/>
              </a:ext>
            </a:extLst>
          </p:cNvPr>
          <p:cNvGrpSpPr/>
          <p:nvPr userDrawn="1"/>
        </p:nvGrpSpPr>
        <p:grpSpPr>
          <a:xfrm>
            <a:off x="9253346" y="1044"/>
            <a:ext cx="1754479" cy="729855"/>
            <a:chOff x="9253346" y="1044"/>
            <a:chExt cx="1754479" cy="729855"/>
          </a:xfrm>
        </p:grpSpPr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BBEBCAA0-2B4A-4FF8-9513-61023E8EFCEA}"/>
                </a:ext>
              </a:extLst>
            </p:cNvPr>
            <p:cNvSpPr/>
            <p:nvPr userDrawn="1"/>
          </p:nvSpPr>
          <p:spPr>
            <a:xfrm>
              <a:off x="9253346" y="1044"/>
              <a:ext cx="329906" cy="729855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9E481DC8-3D5D-4285-8071-5800F096DD7C}"/>
                </a:ext>
              </a:extLst>
            </p:cNvPr>
            <p:cNvSpPr/>
            <p:nvPr userDrawn="1"/>
          </p:nvSpPr>
          <p:spPr>
            <a:xfrm>
              <a:off x="9646876" y="1044"/>
              <a:ext cx="168642" cy="729855"/>
            </a:xfrm>
            <a:prstGeom prst="rect">
              <a:avLst/>
            </a:prstGeom>
            <a:solidFill>
              <a:srgbClr val="00408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ABC717D4-4CC4-440B-96C0-93A8689C9C55}"/>
                </a:ext>
              </a:extLst>
            </p:cNvPr>
            <p:cNvSpPr/>
            <p:nvPr userDrawn="1"/>
          </p:nvSpPr>
          <p:spPr>
            <a:xfrm>
              <a:off x="9889026" y="1044"/>
              <a:ext cx="164953" cy="729855"/>
            </a:xfrm>
            <a:prstGeom prst="rect">
              <a:avLst/>
            </a:prstGeom>
            <a:solidFill>
              <a:srgbClr val="0053C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8319CE32-4439-4622-ACB8-D3E7B0344977}"/>
                </a:ext>
              </a:extLst>
            </p:cNvPr>
            <p:cNvSpPr/>
            <p:nvPr userDrawn="1"/>
          </p:nvSpPr>
          <p:spPr>
            <a:xfrm>
              <a:off x="10127487" y="1044"/>
              <a:ext cx="164953" cy="729855"/>
            </a:xfrm>
            <a:prstGeom prst="rect">
              <a:avLst/>
            </a:prstGeom>
            <a:solidFill>
              <a:srgbClr val="598FD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A3C95044-0CE3-4A22-AA27-927F6F2C84C9}"/>
                </a:ext>
              </a:extLst>
            </p:cNvPr>
            <p:cNvSpPr/>
            <p:nvPr userDrawn="1"/>
          </p:nvSpPr>
          <p:spPr>
            <a:xfrm>
              <a:off x="10365948" y="1044"/>
              <a:ext cx="164953" cy="729855"/>
            </a:xfrm>
            <a:prstGeom prst="rect">
              <a:avLst/>
            </a:prstGeom>
            <a:solidFill>
              <a:srgbClr val="A6C3E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C7BB190F-0112-46FA-AD5F-BF9B3D7FE222}"/>
                </a:ext>
              </a:extLst>
            </p:cNvPr>
            <p:cNvSpPr/>
            <p:nvPr userDrawn="1"/>
          </p:nvSpPr>
          <p:spPr>
            <a:xfrm>
              <a:off x="10604409" y="1044"/>
              <a:ext cx="164953" cy="729855"/>
            </a:xfrm>
            <a:prstGeom prst="rect">
              <a:avLst/>
            </a:prstGeom>
            <a:solidFill>
              <a:srgbClr val="C6DAF7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41D84C20-FEF6-4061-B5E3-7B7071B666BF}"/>
                </a:ext>
              </a:extLst>
            </p:cNvPr>
            <p:cNvSpPr/>
            <p:nvPr userDrawn="1"/>
          </p:nvSpPr>
          <p:spPr>
            <a:xfrm>
              <a:off x="10842872" y="1044"/>
              <a:ext cx="164953" cy="729855"/>
            </a:xfrm>
            <a:prstGeom prst="rect">
              <a:avLst/>
            </a:prstGeom>
            <a:solidFill>
              <a:srgbClr val="E3EDF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E5057F6C-202F-4753-BC3B-2B84D628388E}"/>
              </a:ext>
            </a:extLst>
          </p:cNvPr>
          <p:cNvGrpSpPr/>
          <p:nvPr userDrawn="1"/>
        </p:nvGrpSpPr>
        <p:grpSpPr>
          <a:xfrm>
            <a:off x="9253346" y="882104"/>
            <a:ext cx="1754479" cy="732922"/>
            <a:chOff x="9253346" y="888996"/>
            <a:chExt cx="1754479" cy="732922"/>
          </a:xfrm>
        </p:grpSpPr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9029069F-4707-4F27-957C-3F586AB67D0F}"/>
                </a:ext>
              </a:extLst>
            </p:cNvPr>
            <p:cNvSpPr/>
            <p:nvPr userDrawn="1"/>
          </p:nvSpPr>
          <p:spPr>
            <a:xfrm>
              <a:off x="9253346" y="888996"/>
              <a:ext cx="329906" cy="729855"/>
            </a:xfrm>
            <a:prstGeom prst="rect">
              <a:avLst/>
            </a:prstGeom>
            <a:solidFill>
              <a:srgbClr val="636D75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CF65F656-FC27-40B7-BB4F-EB60CCBFF0E3}"/>
                </a:ext>
              </a:extLst>
            </p:cNvPr>
            <p:cNvSpPr/>
            <p:nvPr userDrawn="1"/>
          </p:nvSpPr>
          <p:spPr>
            <a:xfrm>
              <a:off x="9646876" y="892063"/>
              <a:ext cx="168642" cy="729855"/>
            </a:xfrm>
            <a:prstGeom prst="rect">
              <a:avLst/>
            </a:prstGeom>
            <a:solidFill>
              <a:srgbClr val="41505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AC85DD2A-04AA-489F-A276-F7FDA30EAB0A}"/>
                </a:ext>
              </a:extLst>
            </p:cNvPr>
            <p:cNvSpPr/>
            <p:nvPr userDrawn="1"/>
          </p:nvSpPr>
          <p:spPr>
            <a:xfrm>
              <a:off x="9889026" y="892063"/>
              <a:ext cx="164953" cy="729855"/>
            </a:xfrm>
            <a:prstGeom prst="rect">
              <a:avLst/>
            </a:prstGeom>
            <a:solidFill>
              <a:srgbClr val="8E949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7D747238-9799-4B68-B850-1A8B527D3713}"/>
                </a:ext>
              </a:extLst>
            </p:cNvPr>
            <p:cNvSpPr/>
            <p:nvPr userDrawn="1"/>
          </p:nvSpPr>
          <p:spPr>
            <a:xfrm>
              <a:off x="10127487" y="892063"/>
              <a:ext cx="164953" cy="729855"/>
            </a:xfrm>
            <a:prstGeom prst="rect">
              <a:avLst/>
            </a:prstGeom>
            <a:solidFill>
              <a:srgbClr val="C7CAC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B0FAA025-4FEA-4D33-95C3-06D37C51E761}"/>
                </a:ext>
              </a:extLst>
            </p:cNvPr>
            <p:cNvSpPr/>
            <p:nvPr userDrawn="1"/>
          </p:nvSpPr>
          <p:spPr>
            <a:xfrm>
              <a:off x="10365948" y="892063"/>
              <a:ext cx="164953" cy="729855"/>
            </a:xfrm>
            <a:prstGeom prst="rect">
              <a:avLst/>
            </a:prstGeom>
            <a:solidFill>
              <a:srgbClr val="DFE1E3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BC464BA2-CB6B-4415-9C9E-9A5D59D14AC5}"/>
                </a:ext>
              </a:extLst>
            </p:cNvPr>
            <p:cNvSpPr/>
            <p:nvPr userDrawn="1"/>
          </p:nvSpPr>
          <p:spPr>
            <a:xfrm>
              <a:off x="10604409" y="892063"/>
              <a:ext cx="164953" cy="729855"/>
            </a:xfrm>
            <a:prstGeom prst="rect">
              <a:avLst/>
            </a:prstGeom>
            <a:solidFill>
              <a:srgbClr val="E9EAEB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063E8640-05DE-4B5B-B04B-D3688BBF894F}"/>
                </a:ext>
              </a:extLst>
            </p:cNvPr>
            <p:cNvSpPr/>
            <p:nvPr userDrawn="1"/>
          </p:nvSpPr>
          <p:spPr>
            <a:xfrm>
              <a:off x="10842872" y="892063"/>
              <a:ext cx="164953" cy="729855"/>
            </a:xfrm>
            <a:prstGeom prst="rect">
              <a:avLst/>
            </a:prstGeom>
            <a:solidFill>
              <a:srgbClr val="F2F2F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42" name="Rechteck 41">
            <a:extLst>
              <a:ext uri="{FF2B5EF4-FFF2-40B4-BE49-F238E27FC236}">
                <a16:creationId xmlns:a16="http://schemas.microsoft.com/office/drawing/2014/main" id="{6DFBB12E-E3E9-4B35-B9BD-97668B74D41E}"/>
              </a:ext>
            </a:extLst>
          </p:cNvPr>
          <p:cNvSpPr/>
          <p:nvPr userDrawn="1"/>
        </p:nvSpPr>
        <p:spPr>
          <a:xfrm>
            <a:off x="9646876" y="2193955"/>
            <a:ext cx="168642" cy="729855"/>
          </a:xfrm>
          <a:prstGeom prst="rect">
            <a:avLst/>
          </a:prstGeom>
          <a:solidFill>
            <a:srgbClr val="7946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EC46B81D-61A5-4595-82C4-B5BF63E9CB74}"/>
              </a:ext>
            </a:extLst>
          </p:cNvPr>
          <p:cNvSpPr/>
          <p:nvPr userDrawn="1"/>
        </p:nvSpPr>
        <p:spPr>
          <a:xfrm>
            <a:off x="9889026" y="2193955"/>
            <a:ext cx="164953" cy="729855"/>
          </a:xfrm>
          <a:prstGeom prst="rect">
            <a:avLst/>
          </a:prstGeom>
          <a:solidFill>
            <a:srgbClr val="BF6F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491EEE66-9035-44D7-B2C5-A1A0DF8BCF6D}"/>
              </a:ext>
            </a:extLst>
          </p:cNvPr>
          <p:cNvSpPr/>
          <p:nvPr userDrawn="1"/>
        </p:nvSpPr>
        <p:spPr>
          <a:xfrm>
            <a:off x="10127487" y="2193955"/>
            <a:ext cx="164953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841DD886-712F-490B-B456-9A342C017D60}"/>
              </a:ext>
            </a:extLst>
          </p:cNvPr>
          <p:cNvSpPr/>
          <p:nvPr userDrawn="1"/>
        </p:nvSpPr>
        <p:spPr>
          <a:xfrm>
            <a:off x="10365948" y="2193955"/>
            <a:ext cx="164953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BE5CF433-5620-4742-87CE-B86096F721F6}"/>
              </a:ext>
            </a:extLst>
          </p:cNvPr>
          <p:cNvSpPr/>
          <p:nvPr userDrawn="1"/>
        </p:nvSpPr>
        <p:spPr>
          <a:xfrm>
            <a:off x="10604409" y="2193955"/>
            <a:ext cx="164953" cy="729855"/>
          </a:xfrm>
          <a:prstGeom prst="rect">
            <a:avLst/>
          </a:prstGeom>
          <a:solidFill>
            <a:srgbClr val="FFE08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68ECA1D6-0298-45D4-8767-B3431B983F1A}"/>
              </a:ext>
            </a:extLst>
          </p:cNvPr>
          <p:cNvSpPr/>
          <p:nvPr userDrawn="1"/>
        </p:nvSpPr>
        <p:spPr>
          <a:xfrm>
            <a:off x="10842872" y="2193955"/>
            <a:ext cx="164953" cy="729855"/>
          </a:xfrm>
          <a:prstGeom prst="rect">
            <a:avLst/>
          </a:prstGeom>
          <a:solidFill>
            <a:srgbClr val="FFEDB3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A906077D-0002-4C37-91B8-B77F9CB546D7}"/>
              </a:ext>
            </a:extLst>
          </p:cNvPr>
          <p:cNvSpPr/>
          <p:nvPr userDrawn="1"/>
        </p:nvSpPr>
        <p:spPr>
          <a:xfrm>
            <a:off x="11081335" y="2193955"/>
            <a:ext cx="164953" cy="729855"/>
          </a:xfrm>
          <a:prstGeom prst="rect">
            <a:avLst/>
          </a:prstGeom>
          <a:solidFill>
            <a:srgbClr val="FFF8E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3783769D-121D-46C4-B9AE-942A8217E6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4893653"/>
            <a:ext cx="643514" cy="164691"/>
          </a:xfrm>
          <a:prstGeom prst="rect">
            <a:avLst/>
          </a:prstGeom>
        </p:spPr>
      </p:pic>
      <p:sp>
        <p:nvSpPr>
          <p:cNvPr id="49" name="Foliennummernplatzhalter 5">
            <a:extLst>
              <a:ext uri="{FF2B5EF4-FFF2-40B4-BE49-F238E27FC236}">
                <a16:creationId xmlns:a16="http://schemas.microsoft.com/office/drawing/2014/main" id="{C686C830-7C53-414E-A605-768BCB651F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53" name="Fußzeilenplatzhalter 4">
            <a:extLst>
              <a:ext uri="{FF2B5EF4-FFF2-40B4-BE49-F238E27FC236}">
                <a16:creationId xmlns:a16="http://schemas.microsoft.com/office/drawing/2014/main" id="{093E3DA6-4865-4BEF-BF02-D60D6B2FE1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39652" y="4806000"/>
            <a:ext cx="6264696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2583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_3_Darkm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8C5D4AB6-FA76-48AB-927B-522E1510150F}"/>
              </a:ext>
            </a:extLst>
          </p:cNvPr>
          <p:cNvSpPr/>
          <p:nvPr userDrawn="1"/>
        </p:nvSpPr>
        <p:spPr>
          <a:xfrm>
            <a:off x="-10808" y="0"/>
            <a:ext cx="9154807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DC33BEDA-5292-40E6-BBC3-8691574A0AC3}"/>
              </a:ext>
            </a:extLst>
          </p:cNvPr>
          <p:cNvSpPr/>
          <p:nvPr userDrawn="1"/>
        </p:nvSpPr>
        <p:spPr>
          <a:xfrm>
            <a:off x="-10807" y="-1"/>
            <a:ext cx="6566786" cy="5143501"/>
          </a:xfrm>
          <a:custGeom>
            <a:avLst/>
            <a:gdLst>
              <a:gd name="connsiteX0" fmla="*/ 0 w 6566786"/>
              <a:gd name="connsiteY0" fmla="*/ 0 h 5143501"/>
              <a:gd name="connsiteX1" fmla="*/ 6300192 w 6566786"/>
              <a:gd name="connsiteY1" fmla="*/ 0 h 5143501"/>
              <a:gd name="connsiteX2" fmla="*/ 6300192 w 6566786"/>
              <a:gd name="connsiteY2" fmla="*/ 2 h 5143501"/>
              <a:gd name="connsiteX3" fmla="*/ 6327507 w 6566786"/>
              <a:gd name="connsiteY3" fmla="*/ 2 h 5143501"/>
              <a:gd name="connsiteX4" fmla="*/ 6330477 w 6566786"/>
              <a:gd name="connsiteY4" fmla="*/ 12387 h 5143501"/>
              <a:gd name="connsiteX5" fmla="*/ 6566786 w 6566786"/>
              <a:gd name="connsiteY5" fmla="*/ 2506951 h 5143501"/>
              <a:gd name="connsiteX6" fmla="*/ 6330477 w 6566786"/>
              <a:gd name="connsiteY6" fmla="*/ 5001514 h 5143501"/>
              <a:gd name="connsiteX7" fmla="*/ 6300192 w 6566786"/>
              <a:gd name="connsiteY7" fmla="*/ 5127794 h 5143501"/>
              <a:gd name="connsiteX8" fmla="*/ 6300192 w 6566786"/>
              <a:gd name="connsiteY8" fmla="*/ 5143500 h 5143501"/>
              <a:gd name="connsiteX9" fmla="*/ 6296425 w 6566786"/>
              <a:gd name="connsiteY9" fmla="*/ 5143500 h 5143501"/>
              <a:gd name="connsiteX10" fmla="*/ 6296425 w 6566786"/>
              <a:gd name="connsiteY10" fmla="*/ 5143501 h 5143501"/>
              <a:gd name="connsiteX11" fmla="*/ 6175089 w 6566786"/>
              <a:gd name="connsiteY11" fmla="*/ 5143501 h 5143501"/>
              <a:gd name="connsiteX12" fmla="*/ 4767449 w 6566786"/>
              <a:gd name="connsiteY12" fmla="*/ 5143501 h 5143501"/>
              <a:gd name="connsiteX13" fmla="*/ 3511141 w 6566786"/>
              <a:gd name="connsiteY13" fmla="*/ 5143501 h 5143501"/>
              <a:gd name="connsiteX14" fmla="*/ 3511141 w 6566786"/>
              <a:gd name="connsiteY14" fmla="*/ 5143500 h 5143501"/>
              <a:gd name="connsiteX15" fmla="*/ 0 w 6566786"/>
              <a:gd name="connsiteY15" fmla="*/ 514350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566786" h="5143501">
                <a:moveTo>
                  <a:pt x="0" y="0"/>
                </a:moveTo>
                <a:lnTo>
                  <a:pt x="6300192" y="0"/>
                </a:lnTo>
                <a:lnTo>
                  <a:pt x="6300192" y="2"/>
                </a:lnTo>
                <a:lnTo>
                  <a:pt x="6327507" y="2"/>
                </a:lnTo>
                <a:lnTo>
                  <a:pt x="6330477" y="12387"/>
                </a:lnTo>
                <a:cubicBezTo>
                  <a:pt x="6478104" y="690288"/>
                  <a:pt x="6566786" y="1559373"/>
                  <a:pt x="6566786" y="2506951"/>
                </a:cubicBezTo>
                <a:cubicBezTo>
                  <a:pt x="6566786" y="3454529"/>
                  <a:pt x="6478104" y="4323614"/>
                  <a:pt x="6330477" y="5001514"/>
                </a:cubicBezTo>
                <a:lnTo>
                  <a:pt x="6300192" y="5127794"/>
                </a:lnTo>
                <a:lnTo>
                  <a:pt x="6300192" y="5143500"/>
                </a:lnTo>
                <a:lnTo>
                  <a:pt x="6296425" y="5143500"/>
                </a:lnTo>
                <a:lnTo>
                  <a:pt x="6296425" y="5143501"/>
                </a:lnTo>
                <a:lnTo>
                  <a:pt x="6175089" y="5143501"/>
                </a:lnTo>
                <a:lnTo>
                  <a:pt x="4767449" y="5143501"/>
                </a:lnTo>
                <a:lnTo>
                  <a:pt x="3511141" y="5143501"/>
                </a:lnTo>
                <a:lnTo>
                  <a:pt x="351114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1200000" scaled="0"/>
          </a:gradFill>
          <a:ln>
            <a:noFill/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lvl="0" indent="0" algn="ctr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endParaRPr lang="de-DE" sz="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BFF7672-B1C8-4FC4-8AEB-DCD7CC0C93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31940"/>
          <a:stretch/>
        </p:blipFill>
        <p:spPr>
          <a:xfrm>
            <a:off x="185803" y="101363"/>
            <a:ext cx="5970374" cy="4940775"/>
          </a:xfrm>
          <a:prstGeom prst="rect">
            <a:avLst/>
          </a:prstGeom>
        </p:spPr>
      </p:pic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758DCD58-5631-4DAA-B305-8201E94715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76056" y="495043"/>
            <a:ext cx="3689222" cy="4153414"/>
          </a:xfrm>
          <a:prstGeom prst="roundRect">
            <a:avLst>
              <a:gd name="adj" fmla="val 1021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63500" dist="38100" dir="5400000" algn="t" rotWithShape="0">
              <a:prstClr val="black">
                <a:alpha val="31000"/>
              </a:prstClr>
            </a:outerShdw>
          </a:effectLst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A185811-2329-40A6-A012-E920914F91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1188" y="495043"/>
            <a:ext cx="4105275" cy="1943100"/>
          </a:xfrm>
        </p:spPr>
        <p:txBody>
          <a:bodyPr>
            <a:noAutofit/>
          </a:bodyPr>
          <a:lstStyle>
            <a:lvl1pPr marL="0" indent="0" algn="r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1pPr>
            <a:lvl2pPr marL="457200" indent="0" algn="r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2pPr>
            <a:lvl3pPr marL="914400" indent="0" algn="r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3pPr>
            <a:lvl4pPr marL="1371600" indent="0" algn="r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4pPr>
            <a:lvl5pPr marL="1828800" indent="0" algn="r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4" name="Textplatzhalter 6">
            <a:extLst>
              <a:ext uri="{FF2B5EF4-FFF2-40B4-BE49-F238E27FC236}">
                <a16:creationId xmlns:a16="http://schemas.microsoft.com/office/drawing/2014/main" id="{EA37D0A6-5445-42E7-AF39-8D66E2A5C84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1187" y="2701314"/>
            <a:ext cx="4105275" cy="1943100"/>
          </a:xfrm>
        </p:spPr>
        <p:txBody>
          <a:bodyPr>
            <a:noAutofit/>
          </a:bodyPr>
          <a:lstStyle>
            <a:lvl1pPr marL="0" indent="0" algn="r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1pPr>
            <a:lvl2pPr marL="457200" indent="0" algn="r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2pPr>
            <a:lvl3pPr marL="914400" indent="0" algn="r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3pPr>
            <a:lvl4pPr marL="1371600" indent="0" algn="r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4pPr>
            <a:lvl5pPr marL="1828800" indent="0" algn="r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00FAD2E6-172B-4464-B745-95CF89BD35A4}"/>
              </a:ext>
            </a:extLst>
          </p:cNvPr>
          <p:cNvSpPr/>
          <p:nvPr userDrawn="1"/>
        </p:nvSpPr>
        <p:spPr>
          <a:xfrm>
            <a:off x="9253346" y="1766231"/>
            <a:ext cx="329906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4865CC0C-2D0E-468C-A96E-390A2188F958}"/>
              </a:ext>
            </a:extLst>
          </p:cNvPr>
          <p:cNvSpPr/>
          <p:nvPr userDrawn="1"/>
        </p:nvSpPr>
        <p:spPr>
          <a:xfrm>
            <a:off x="9253346" y="4409413"/>
            <a:ext cx="329906" cy="729855"/>
          </a:xfrm>
          <a:prstGeom prst="rect">
            <a:avLst/>
          </a:prstGeom>
          <a:solidFill>
            <a:srgbClr val="F3562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E7FA3C69-601C-43FF-A401-184CD5432771}"/>
              </a:ext>
            </a:extLst>
          </p:cNvPr>
          <p:cNvSpPr/>
          <p:nvPr userDrawn="1"/>
        </p:nvSpPr>
        <p:spPr>
          <a:xfrm>
            <a:off x="9253346" y="2647291"/>
            <a:ext cx="329906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E478C342-9BE2-4966-A6F4-29FCFC037D3A}"/>
              </a:ext>
            </a:extLst>
          </p:cNvPr>
          <p:cNvSpPr/>
          <p:nvPr userDrawn="1"/>
        </p:nvSpPr>
        <p:spPr>
          <a:xfrm>
            <a:off x="9253346" y="3528351"/>
            <a:ext cx="329906" cy="729855"/>
          </a:xfrm>
          <a:prstGeom prst="rect">
            <a:avLst/>
          </a:prstGeom>
          <a:solidFill>
            <a:srgbClr val="65D6A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F5574F73-A8BA-4548-9523-40D9BE0C0CE4}"/>
              </a:ext>
            </a:extLst>
          </p:cNvPr>
          <p:cNvGrpSpPr/>
          <p:nvPr userDrawn="1"/>
        </p:nvGrpSpPr>
        <p:grpSpPr>
          <a:xfrm>
            <a:off x="9253346" y="1044"/>
            <a:ext cx="1754479" cy="729855"/>
            <a:chOff x="9253346" y="1044"/>
            <a:chExt cx="1754479" cy="729855"/>
          </a:xfrm>
        </p:grpSpPr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BBEBCAA0-2B4A-4FF8-9513-61023E8EFCEA}"/>
                </a:ext>
              </a:extLst>
            </p:cNvPr>
            <p:cNvSpPr/>
            <p:nvPr userDrawn="1"/>
          </p:nvSpPr>
          <p:spPr>
            <a:xfrm>
              <a:off x="9253346" y="1044"/>
              <a:ext cx="329906" cy="729855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9E481DC8-3D5D-4285-8071-5800F096DD7C}"/>
                </a:ext>
              </a:extLst>
            </p:cNvPr>
            <p:cNvSpPr/>
            <p:nvPr userDrawn="1"/>
          </p:nvSpPr>
          <p:spPr>
            <a:xfrm>
              <a:off x="9646876" y="1044"/>
              <a:ext cx="168642" cy="729855"/>
            </a:xfrm>
            <a:prstGeom prst="rect">
              <a:avLst/>
            </a:prstGeom>
            <a:solidFill>
              <a:srgbClr val="00408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ABC717D4-4CC4-440B-96C0-93A8689C9C55}"/>
                </a:ext>
              </a:extLst>
            </p:cNvPr>
            <p:cNvSpPr/>
            <p:nvPr userDrawn="1"/>
          </p:nvSpPr>
          <p:spPr>
            <a:xfrm>
              <a:off x="9889026" y="1044"/>
              <a:ext cx="164953" cy="729855"/>
            </a:xfrm>
            <a:prstGeom prst="rect">
              <a:avLst/>
            </a:prstGeom>
            <a:solidFill>
              <a:srgbClr val="0053C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8319CE32-4439-4622-ACB8-D3E7B0344977}"/>
                </a:ext>
              </a:extLst>
            </p:cNvPr>
            <p:cNvSpPr/>
            <p:nvPr userDrawn="1"/>
          </p:nvSpPr>
          <p:spPr>
            <a:xfrm>
              <a:off x="10127487" y="1044"/>
              <a:ext cx="164953" cy="729855"/>
            </a:xfrm>
            <a:prstGeom prst="rect">
              <a:avLst/>
            </a:prstGeom>
            <a:solidFill>
              <a:srgbClr val="598FD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A3C95044-0CE3-4A22-AA27-927F6F2C84C9}"/>
                </a:ext>
              </a:extLst>
            </p:cNvPr>
            <p:cNvSpPr/>
            <p:nvPr userDrawn="1"/>
          </p:nvSpPr>
          <p:spPr>
            <a:xfrm>
              <a:off x="10365948" y="1044"/>
              <a:ext cx="164953" cy="729855"/>
            </a:xfrm>
            <a:prstGeom prst="rect">
              <a:avLst/>
            </a:prstGeom>
            <a:solidFill>
              <a:srgbClr val="A6C3E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C7BB190F-0112-46FA-AD5F-BF9B3D7FE222}"/>
                </a:ext>
              </a:extLst>
            </p:cNvPr>
            <p:cNvSpPr/>
            <p:nvPr userDrawn="1"/>
          </p:nvSpPr>
          <p:spPr>
            <a:xfrm>
              <a:off x="10604409" y="1044"/>
              <a:ext cx="164953" cy="729855"/>
            </a:xfrm>
            <a:prstGeom prst="rect">
              <a:avLst/>
            </a:prstGeom>
            <a:solidFill>
              <a:srgbClr val="C6DAF7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41D84C20-FEF6-4061-B5E3-7B7071B666BF}"/>
                </a:ext>
              </a:extLst>
            </p:cNvPr>
            <p:cNvSpPr/>
            <p:nvPr userDrawn="1"/>
          </p:nvSpPr>
          <p:spPr>
            <a:xfrm>
              <a:off x="10842872" y="1044"/>
              <a:ext cx="164953" cy="729855"/>
            </a:xfrm>
            <a:prstGeom prst="rect">
              <a:avLst/>
            </a:prstGeom>
            <a:solidFill>
              <a:srgbClr val="E3EDF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E5057F6C-202F-4753-BC3B-2B84D628388E}"/>
              </a:ext>
            </a:extLst>
          </p:cNvPr>
          <p:cNvGrpSpPr/>
          <p:nvPr userDrawn="1"/>
        </p:nvGrpSpPr>
        <p:grpSpPr>
          <a:xfrm>
            <a:off x="9253346" y="882104"/>
            <a:ext cx="1754479" cy="732922"/>
            <a:chOff x="9253346" y="888996"/>
            <a:chExt cx="1754479" cy="732922"/>
          </a:xfrm>
        </p:grpSpPr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9029069F-4707-4F27-957C-3F586AB67D0F}"/>
                </a:ext>
              </a:extLst>
            </p:cNvPr>
            <p:cNvSpPr/>
            <p:nvPr userDrawn="1"/>
          </p:nvSpPr>
          <p:spPr>
            <a:xfrm>
              <a:off x="9253346" y="888996"/>
              <a:ext cx="329906" cy="729855"/>
            </a:xfrm>
            <a:prstGeom prst="rect">
              <a:avLst/>
            </a:prstGeom>
            <a:solidFill>
              <a:srgbClr val="636D75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CF65F656-FC27-40B7-BB4F-EB60CCBFF0E3}"/>
                </a:ext>
              </a:extLst>
            </p:cNvPr>
            <p:cNvSpPr/>
            <p:nvPr userDrawn="1"/>
          </p:nvSpPr>
          <p:spPr>
            <a:xfrm>
              <a:off x="9646876" y="892063"/>
              <a:ext cx="168642" cy="729855"/>
            </a:xfrm>
            <a:prstGeom prst="rect">
              <a:avLst/>
            </a:prstGeom>
            <a:solidFill>
              <a:srgbClr val="41505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AC85DD2A-04AA-489F-A276-F7FDA30EAB0A}"/>
                </a:ext>
              </a:extLst>
            </p:cNvPr>
            <p:cNvSpPr/>
            <p:nvPr userDrawn="1"/>
          </p:nvSpPr>
          <p:spPr>
            <a:xfrm>
              <a:off x="9889026" y="892063"/>
              <a:ext cx="164953" cy="729855"/>
            </a:xfrm>
            <a:prstGeom prst="rect">
              <a:avLst/>
            </a:prstGeom>
            <a:solidFill>
              <a:srgbClr val="8E949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7D747238-9799-4B68-B850-1A8B527D3713}"/>
                </a:ext>
              </a:extLst>
            </p:cNvPr>
            <p:cNvSpPr/>
            <p:nvPr userDrawn="1"/>
          </p:nvSpPr>
          <p:spPr>
            <a:xfrm>
              <a:off x="10127487" y="892063"/>
              <a:ext cx="164953" cy="729855"/>
            </a:xfrm>
            <a:prstGeom prst="rect">
              <a:avLst/>
            </a:prstGeom>
            <a:solidFill>
              <a:srgbClr val="C7CAC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B0FAA025-4FEA-4D33-95C3-06D37C51E761}"/>
                </a:ext>
              </a:extLst>
            </p:cNvPr>
            <p:cNvSpPr/>
            <p:nvPr userDrawn="1"/>
          </p:nvSpPr>
          <p:spPr>
            <a:xfrm>
              <a:off x="10365948" y="892063"/>
              <a:ext cx="164953" cy="729855"/>
            </a:xfrm>
            <a:prstGeom prst="rect">
              <a:avLst/>
            </a:prstGeom>
            <a:solidFill>
              <a:srgbClr val="DFE1E3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BC464BA2-CB6B-4415-9C9E-9A5D59D14AC5}"/>
                </a:ext>
              </a:extLst>
            </p:cNvPr>
            <p:cNvSpPr/>
            <p:nvPr userDrawn="1"/>
          </p:nvSpPr>
          <p:spPr>
            <a:xfrm>
              <a:off x="10604409" y="892063"/>
              <a:ext cx="164953" cy="729855"/>
            </a:xfrm>
            <a:prstGeom prst="rect">
              <a:avLst/>
            </a:prstGeom>
            <a:solidFill>
              <a:srgbClr val="E9EAEB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063E8640-05DE-4B5B-B04B-D3688BBF894F}"/>
                </a:ext>
              </a:extLst>
            </p:cNvPr>
            <p:cNvSpPr/>
            <p:nvPr userDrawn="1"/>
          </p:nvSpPr>
          <p:spPr>
            <a:xfrm>
              <a:off x="10842872" y="892063"/>
              <a:ext cx="164953" cy="729855"/>
            </a:xfrm>
            <a:prstGeom prst="rect">
              <a:avLst/>
            </a:prstGeom>
            <a:solidFill>
              <a:srgbClr val="F2F2F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42" name="Rechteck 41">
            <a:extLst>
              <a:ext uri="{FF2B5EF4-FFF2-40B4-BE49-F238E27FC236}">
                <a16:creationId xmlns:a16="http://schemas.microsoft.com/office/drawing/2014/main" id="{6DFBB12E-E3E9-4B35-B9BD-97668B74D41E}"/>
              </a:ext>
            </a:extLst>
          </p:cNvPr>
          <p:cNvSpPr/>
          <p:nvPr userDrawn="1"/>
        </p:nvSpPr>
        <p:spPr>
          <a:xfrm>
            <a:off x="9646876" y="2193955"/>
            <a:ext cx="168642" cy="729855"/>
          </a:xfrm>
          <a:prstGeom prst="rect">
            <a:avLst/>
          </a:prstGeom>
          <a:solidFill>
            <a:srgbClr val="7946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EC46B81D-61A5-4595-82C4-B5BF63E9CB74}"/>
              </a:ext>
            </a:extLst>
          </p:cNvPr>
          <p:cNvSpPr/>
          <p:nvPr userDrawn="1"/>
        </p:nvSpPr>
        <p:spPr>
          <a:xfrm>
            <a:off x="9889026" y="2193955"/>
            <a:ext cx="164953" cy="729855"/>
          </a:xfrm>
          <a:prstGeom prst="rect">
            <a:avLst/>
          </a:prstGeom>
          <a:solidFill>
            <a:srgbClr val="BF6F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491EEE66-9035-44D7-B2C5-A1A0DF8BCF6D}"/>
              </a:ext>
            </a:extLst>
          </p:cNvPr>
          <p:cNvSpPr/>
          <p:nvPr userDrawn="1"/>
        </p:nvSpPr>
        <p:spPr>
          <a:xfrm>
            <a:off x="10127487" y="2193955"/>
            <a:ext cx="164953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841DD886-712F-490B-B456-9A342C017D60}"/>
              </a:ext>
            </a:extLst>
          </p:cNvPr>
          <p:cNvSpPr/>
          <p:nvPr userDrawn="1"/>
        </p:nvSpPr>
        <p:spPr>
          <a:xfrm>
            <a:off x="10365948" y="2193955"/>
            <a:ext cx="164953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BE5CF433-5620-4742-87CE-B86096F721F6}"/>
              </a:ext>
            </a:extLst>
          </p:cNvPr>
          <p:cNvSpPr/>
          <p:nvPr userDrawn="1"/>
        </p:nvSpPr>
        <p:spPr>
          <a:xfrm>
            <a:off x="10604409" y="2193955"/>
            <a:ext cx="164953" cy="729855"/>
          </a:xfrm>
          <a:prstGeom prst="rect">
            <a:avLst/>
          </a:prstGeom>
          <a:solidFill>
            <a:srgbClr val="FFE08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68ECA1D6-0298-45D4-8767-B3431B983F1A}"/>
              </a:ext>
            </a:extLst>
          </p:cNvPr>
          <p:cNvSpPr/>
          <p:nvPr userDrawn="1"/>
        </p:nvSpPr>
        <p:spPr>
          <a:xfrm>
            <a:off x="10842872" y="2193955"/>
            <a:ext cx="164953" cy="729855"/>
          </a:xfrm>
          <a:prstGeom prst="rect">
            <a:avLst/>
          </a:prstGeom>
          <a:solidFill>
            <a:srgbClr val="FFEDB3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A906077D-0002-4C37-91B8-B77F9CB546D7}"/>
              </a:ext>
            </a:extLst>
          </p:cNvPr>
          <p:cNvSpPr/>
          <p:nvPr userDrawn="1"/>
        </p:nvSpPr>
        <p:spPr>
          <a:xfrm>
            <a:off x="11081335" y="2193955"/>
            <a:ext cx="164953" cy="729855"/>
          </a:xfrm>
          <a:prstGeom prst="rect">
            <a:avLst/>
          </a:prstGeom>
          <a:solidFill>
            <a:srgbClr val="FFF8E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3783769D-121D-46C4-B9AE-942A8217E6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4893653"/>
            <a:ext cx="643514" cy="164691"/>
          </a:xfrm>
          <a:prstGeom prst="rect">
            <a:avLst/>
          </a:prstGeom>
        </p:spPr>
      </p:pic>
      <p:sp>
        <p:nvSpPr>
          <p:cNvPr id="54" name="Foliennummernplatzhalter 5">
            <a:extLst>
              <a:ext uri="{FF2B5EF4-FFF2-40B4-BE49-F238E27FC236}">
                <a16:creationId xmlns:a16="http://schemas.microsoft.com/office/drawing/2014/main" id="{1A08117A-5E9F-4C66-8EC0-036C76836E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49" name="Fußzeilenplatzhalter 4">
            <a:extLst>
              <a:ext uri="{FF2B5EF4-FFF2-40B4-BE49-F238E27FC236}">
                <a16:creationId xmlns:a16="http://schemas.microsoft.com/office/drawing/2014/main" id="{D7A0A4DA-9772-4B57-9CDC-CA5419BFCE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39652" y="4806000"/>
            <a:ext cx="6264696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3890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3F93D243-02D9-46B1-A8F2-5287C560A2EA}"/>
              </a:ext>
            </a:extLst>
          </p:cNvPr>
          <p:cNvSpPr/>
          <p:nvPr userDrawn="1"/>
        </p:nvSpPr>
        <p:spPr>
          <a:xfrm>
            <a:off x="1" y="1"/>
            <a:ext cx="1835696" cy="5143500"/>
          </a:xfrm>
          <a:custGeom>
            <a:avLst/>
            <a:gdLst>
              <a:gd name="connsiteX0" fmla="*/ 0 w 3055645"/>
              <a:gd name="connsiteY0" fmla="*/ 0 h 5143500"/>
              <a:gd name="connsiteX1" fmla="*/ 2772026 w 3055645"/>
              <a:gd name="connsiteY1" fmla="*/ 0 h 5143500"/>
              <a:gd name="connsiteX2" fmla="*/ 2772026 w 3055645"/>
              <a:gd name="connsiteY2" fmla="*/ 1 h 5143500"/>
              <a:gd name="connsiteX3" fmla="*/ 2816366 w 3055645"/>
              <a:gd name="connsiteY3" fmla="*/ 1 h 5143500"/>
              <a:gd name="connsiteX4" fmla="*/ 2819336 w 3055645"/>
              <a:gd name="connsiteY4" fmla="*/ 12386 h 5143500"/>
              <a:gd name="connsiteX5" fmla="*/ 3055645 w 3055645"/>
              <a:gd name="connsiteY5" fmla="*/ 2506950 h 5143500"/>
              <a:gd name="connsiteX6" fmla="*/ 2819336 w 3055645"/>
              <a:gd name="connsiteY6" fmla="*/ 5001513 h 5143500"/>
              <a:gd name="connsiteX7" fmla="*/ 2785284 w 3055645"/>
              <a:gd name="connsiteY7" fmla="*/ 5143500 h 5143500"/>
              <a:gd name="connsiteX8" fmla="*/ 2663948 w 3055645"/>
              <a:gd name="connsiteY8" fmla="*/ 5143500 h 5143500"/>
              <a:gd name="connsiteX9" fmla="*/ 1256308 w 3055645"/>
              <a:gd name="connsiteY9" fmla="*/ 5143500 h 5143500"/>
              <a:gd name="connsiteX10" fmla="*/ 0 w 3055645"/>
              <a:gd name="connsiteY10" fmla="*/ 5143500 h 5143500"/>
              <a:gd name="connsiteX11" fmla="*/ 0 w 3055645"/>
              <a:gd name="connsiteY11" fmla="*/ 5139910 h 5143500"/>
              <a:gd name="connsiteX12" fmla="*/ 0 w 3055645"/>
              <a:gd name="connsiteY12" fmla="*/ 3939902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55645" h="5143500">
                <a:moveTo>
                  <a:pt x="0" y="0"/>
                </a:moveTo>
                <a:lnTo>
                  <a:pt x="2772026" y="0"/>
                </a:lnTo>
                <a:lnTo>
                  <a:pt x="2772026" y="1"/>
                </a:lnTo>
                <a:lnTo>
                  <a:pt x="2816366" y="1"/>
                </a:lnTo>
                <a:lnTo>
                  <a:pt x="2819336" y="12386"/>
                </a:lnTo>
                <a:cubicBezTo>
                  <a:pt x="2966963" y="690287"/>
                  <a:pt x="3055645" y="1559372"/>
                  <a:pt x="3055645" y="2506950"/>
                </a:cubicBezTo>
                <a:cubicBezTo>
                  <a:pt x="3055645" y="3454528"/>
                  <a:pt x="2966963" y="4323613"/>
                  <a:pt x="2819336" y="5001513"/>
                </a:cubicBezTo>
                <a:lnTo>
                  <a:pt x="2785284" y="5143500"/>
                </a:lnTo>
                <a:lnTo>
                  <a:pt x="2663948" y="5143500"/>
                </a:lnTo>
                <a:lnTo>
                  <a:pt x="1256308" y="5143500"/>
                </a:lnTo>
                <a:lnTo>
                  <a:pt x="0" y="5143500"/>
                </a:lnTo>
                <a:lnTo>
                  <a:pt x="0" y="5139910"/>
                </a:lnTo>
                <a:lnTo>
                  <a:pt x="0" y="3939902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1200000" scaled="0"/>
          </a:gradFill>
          <a:ln>
            <a:noFill/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lvl="0" indent="0" algn="ctr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endParaRPr lang="de-DE" sz="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Picture Placeholder 22">
            <a:extLst>
              <a:ext uri="{FF2B5EF4-FFF2-40B4-BE49-F238E27FC236}">
                <a16:creationId xmlns:a16="http://schemas.microsoft.com/office/drawing/2014/main" id="{12F0BF07-FA30-4371-9990-0B88831FC11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15616" y="495043"/>
            <a:ext cx="3689222" cy="4153414"/>
          </a:xfrm>
          <a:prstGeom prst="roundRect">
            <a:avLst>
              <a:gd name="adj" fmla="val 1021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63500" dist="38100" dir="5400000" algn="t" rotWithShape="0">
              <a:prstClr val="black">
                <a:alpha val="31000"/>
              </a:prstClr>
            </a:outerShdw>
          </a:effectLst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ADC40A76-94EC-4652-AFD6-E0DF4B502F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6056" y="494786"/>
            <a:ext cx="3456757" cy="4153414"/>
          </a:xfr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buNone/>
              <a:defRPr>
                <a:solidFill>
                  <a:srgbClr val="636D75"/>
                </a:solidFill>
              </a:defRPr>
            </a:lvl1pPr>
            <a:lvl2pPr marL="457200" indent="0">
              <a:lnSpc>
                <a:spcPct val="110000"/>
              </a:lnSpc>
              <a:buNone/>
              <a:defRPr>
                <a:solidFill>
                  <a:srgbClr val="636D75"/>
                </a:solidFill>
              </a:defRPr>
            </a:lvl2pPr>
            <a:lvl3pPr marL="914400" indent="0">
              <a:lnSpc>
                <a:spcPct val="110000"/>
              </a:lnSpc>
              <a:buNone/>
              <a:defRPr>
                <a:solidFill>
                  <a:srgbClr val="636D75"/>
                </a:solidFill>
              </a:defRPr>
            </a:lvl3pPr>
            <a:lvl4pPr marL="1371600" indent="0">
              <a:lnSpc>
                <a:spcPct val="110000"/>
              </a:lnSpc>
              <a:buNone/>
              <a:defRPr>
                <a:solidFill>
                  <a:srgbClr val="636D75"/>
                </a:solidFill>
              </a:defRPr>
            </a:lvl4pPr>
            <a:lvl5pPr marL="1828800" indent="0">
              <a:lnSpc>
                <a:spcPct val="110000"/>
              </a:lnSpc>
              <a:buNone/>
              <a:defRPr>
                <a:solidFill>
                  <a:srgbClr val="636D75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436320B1-B110-4FC1-AFD9-6A2CC7F47E87}"/>
              </a:ext>
            </a:extLst>
          </p:cNvPr>
          <p:cNvSpPr/>
          <p:nvPr userDrawn="1"/>
        </p:nvSpPr>
        <p:spPr>
          <a:xfrm>
            <a:off x="9253346" y="1766231"/>
            <a:ext cx="329906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9C086EA6-F631-46C3-A7ED-EB010ADB4375}"/>
              </a:ext>
            </a:extLst>
          </p:cNvPr>
          <p:cNvSpPr/>
          <p:nvPr userDrawn="1"/>
        </p:nvSpPr>
        <p:spPr>
          <a:xfrm>
            <a:off x="9253346" y="4409413"/>
            <a:ext cx="329906" cy="729855"/>
          </a:xfrm>
          <a:prstGeom prst="rect">
            <a:avLst/>
          </a:prstGeom>
          <a:solidFill>
            <a:srgbClr val="F3562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3BF780E8-94DC-43B7-BA51-13C544E9912E}"/>
              </a:ext>
            </a:extLst>
          </p:cNvPr>
          <p:cNvSpPr/>
          <p:nvPr userDrawn="1"/>
        </p:nvSpPr>
        <p:spPr>
          <a:xfrm>
            <a:off x="9253346" y="2647291"/>
            <a:ext cx="329906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EAFFB332-A2E3-4C71-B77D-22A9AD0BF782}"/>
              </a:ext>
            </a:extLst>
          </p:cNvPr>
          <p:cNvSpPr/>
          <p:nvPr userDrawn="1"/>
        </p:nvSpPr>
        <p:spPr>
          <a:xfrm>
            <a:off x="9253346" y="3528351"/>
            <a:ext cx="329906" cy="729855"/>
          </a:xfrm>
          <a:prstGeom prst="rect">
            <a:avLst/>
          </a:prstGeom>
          <a:solidFill>
            <a:srgbClr val="65D6A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2859323D-80F7-48E9-8E0B-899178207B66}"/>
              </a:ext>
            </a:extLst>
          </p:cNvPr>
          <p:cNvGrpSpPr/>
          <p:nvPr userDrawn="1"/>
        </p:nvGrpSpPr>
        <p:grpSpPr>
          <a:xfrm>
            <a:off x="9253346" y="1044"/>
            <a:ext cx="1754479" cy="729855"/>
            <a:chOff x="9253346" y="1044"/>
            <a:chExt cx="1754479" cy="729855"/>
          </a:xfrm>
        </p:grpSpPr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EF598A37-6AF2-4C52-9C55-DB96F630251F}"/>
                </a:ext>
              </a:extLst>
            </p:cNvPr>
            <p:cNvSpPr/>
            <p:nvPr userDrawn="1"/>
          </p:nvSpPr>
          <p:spPr>
            <a:xfrm>
              <a:off x="9253346" y="1044"/>
              <a:ext cx="329906" cy="729855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1BD5A0FF-B0E5-455D-BEEB-B7899A1A10F4}"/>
                </a:ext>
              </a:extLst>
            </p:cNvPr>
            <p:cNvSpPr/>
            <p:nvPr userDrawn="1"/>
          </p:nvSpPr>
          <p:spPr>
            <a:xfrm>
              <a:off x="9646876" y="1044"/>
              <a:ext cx="168642" cy="729855"/>
            </a:xfrm>
            <a:prstGeom prst="rect">
              <a:avLst/>
            </a:prstGeom>
            <a:solidFill>
              <a:srgbClr val="00408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1D82A970-6618-4067-8855-076EEB120A7A}"/>
                </a:ext>
              </a:extLst>
            </p:cNvPr>
            <p:cNvSpPr/>
            <p:nvPr userDrawn="1"/>
          </p:nvSpPr>
          <p:spPr>
            <a:xfrm>
              <a:off x="9889026" y="1044"/>
              <a:ext cx="164953" cy="729855"/>
            </a:xfrm>
            <a:prstGeom prst="rect">
              <a:avLst/>
            </a:prstGeom>
            <a:solidFill>
              <a:srgbClr val="0053C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FBCCB489-C041-428E-9CE9-585F8342DC7C}"/>
                </a:ext>
              </a:extLst>
            </p:cNvPr>
            <p:cNvSpPr/>
            <p:nvPr userDrawn="1"/>
          </p:nvSpPr>
          <p:spPr>
            <a:xfrm>
              <a:off x="10127487" y="1044"/>
              <a:ext cx="164953" cy="729855"/>
            </a:xfrm>
            <a:prstGeom prst="rect">
              <a:avLst/>
            </a:prstGeom>
            <a:solidFill>
              <a:srgbClr val="598FD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C11B14B7-78A2-4DF3-93C6-A5F9F695BB52}"/>
                </a:ext>
              </a:extLst>
            </p:cNvPr>
            <p:cNvSpPr/>
            <p:nvPr userDrawn="1"/>
          </p:nvSpPr>
          <p:spPr>
            <a:xfrm>
              <a:off x="10365948" y="1044"/>
              <a:ext cx="164953" cy="729855"/>
            </a:xfrm>
            <a:prstGeom prst="rect">
              <a:avLst/>
            </a:prstGeom>
            <a:solidFill>
              <a:srgbClr val="A6C3E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0EE311EB-C081-40B5-A8F7-1FB5AE86A590}"/>
                </a:ext>
              </a:extLst>
            </p:cNvPr>
            <p:cNvSpPr/>
            <p:nvPr userDrawn="1"/>
          </p:nvSpPr>
          <p:spPr>
            <a:xfrm>
              <a:off x="10604409" y="1044"/>
              <a:ext cx="164953" cy="729855"/>
            </a:xfrm>
            <a:prstGeom prst="rect">
              <a:avLst/>
            </a:prstGeom>
            <a:solidFill>
              <a:srgbClr val="C6DAF7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780BF8E1-CBE8-4556-9490-5B153AD723C3}"/>
                </a:ext>
              </a:extLst>
            </p:cNvPr>
            <p:cNvSpPr/>
            <p:nvPr userDrawn="1"/>
          </p:nvSpPr>
          <p:spPr>
            <a:xfrm>
              <a:off x="10842872" y="1044"/>
              <a:ext cx="164953" cy="729855"/>
            </a:xfrm>
            <a:prstGeom prst="rect">
              <a:avLst/>
            </a:prstGeom>
            <a:solidFill>
              <a:srgbClr val="E3EDF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A361FD93-A3AD-4A2A-8023-4A34E13B323C}"/>
              </a:ext>
            </a:extLst>
          </p:cNvPr>
          <p:cNvGrpSpPr/>
          <p:nvPr userDrawn="1"/>
        </p:nvGrpSpPr>
        <p:grpSpPr>
          <a:xfrm>
            <a:off x="9253346" y="882104"/>
            <a:ext cx="1754479" cy="732922"/>
            <a:chOff x="9253346" y="888996"/>
            <a:chExt cx="1754479" cy="732922"/>
          </a:xfrm>
        </p:grpSpPr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43884F4A-923C-4963-8E72-E8BFB1B7D0CF}"/>
                </a:ext>
              </a:extLst>
            </p:cNvPr>
            <p:cNvSpPr/>
            <p:nvPr userDrawn="1"/>
          </p:nvSpPr>
          <p:spPr>
            <a:xfrm>
              <a:off x="9253346" y="888996"/>
              <a:ext cx="329906" cy="729855"/>
            </a:xfrm>
            <a:prstGeom prst="rect">
              <a:avLst/>
            </a:prstGeom>
            <a:solidFill>
              <a:srgbClr val="636D75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D5FC98A6-A848-41F9-927C-5ECB655FF6AC}"/>
                </a:ext>
              </a:extLst>
            </p:cNvPr>
            <p:cNvSpPr/>
            <p:nvPr userDrawn="1"/>
          </p:nvSpPr>
          <p:spPr>
            <a:xfrm>
              <a:off x="9646876" y="892063"/>
              <a:ext cx="168642" cy="729855"/>
            </a:xfrm>
            <a:prstGeom prst="rect">
              <a:avLst/>
            </a:prstGeom>
            <a:solidFill>
              <a:srgbClr val="41505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CFFEE200-D183-4C2D-83DA-EFAB1BF46D54}"/>
                </a:ext>
              </a:extLst>
            </p:cNvPr>
            <p:cNvSpPr/>
            <p:nvPr userDrawn="1"/>
          </p:nvSpPr>
          <p:spPr>
            <a:xfrm>
              <a:off x="9889026" y="892063"/>
              <a:ext cx="164953" cy="729855"/>
            </a:xfrm>
            <a:prstGeom prst="rect">
              <a:avLst/>
            </a:prstGeom>
            <a:solidFill>
              <a:srgbClr val="8E949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E6746343-60C3-4296-AA11-B9135FCF6708}"/>
                </a:ext>
              </a:extLst>
            </p:cNvPr>
            <p:cNvSpPr/>
            <p:nvPr userDrawn="1"/>
          </p:nvSpPr>
          <p:spPr>
            <a:xfrm>
              <a:off x="10127487" y="892063"/>
              <a:ext cx="164953" cy="729855"/>
            </a:xfrm>
            <a:prstGeom prst="rect">
              <a:avLst/>
            </a:prstGeom>
            <a:solidFill>
              <a:srgbClr val="C7CAC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2C633BC2-4149-4AE1-AC58-1CE0D362D2B0}"/>
                </a:ext>
              </a:extLst>
            </p:cNvPr>
            <p:cNvSpPr/>
            <p:nvPr userDrawn="1"/>
          </p:nvSpPr>
          <p:spPr>
            <a:xfrm>
              <a:off x="10365948" y="892063"/>
              <a:ext cx="164953" cy="729855"/>
            </a:xfrm>
            <a:prstGeom prst="rect">
              <a:avLst/>
            </a:prstGeom>
            <a:solidFill>
              <a:srgbClr val="DFE1E3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E6DC61F5-E8CE-464F-A857-84C09E2064CB}"/>
                </a:ext>
              </a:extLst>
            </p:cNvPr>
            <p:cNvSpPr/>
            <p:nvPr userDrawn="1"/>
          </p:nvSpPr>
          <p:spPr>
            <a:xfrm>
              <a:off x="10604409" y="892063"/>
              <a:ext cx="164953" cy="729855"/>
            </a:xfrm>
            <a:prstGeom prst="rect">
              <a:avLst/>
            </a:prstGeom>
            <a:solidFill>
              <a:srgbClr val="E9EAEB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CC3F6D8D-E02F-4461-A690-26E3F79ED915}"/>
                </a:ext>
              </a:extLst>
            </p:cNvPr>
            <p:cNvSpPr/>
            <p:nvPr userDrawn="1"/>
          </p:nvSpPr>
          <p:spPr>
            <a:xfrm>
              <a:off x="10842872" y="892063"/>
              <a:ext cx="164953" cy="729855"/>
            </a:xfrm>
            <a:prstGeom prst="rect">
              <a:avLst/>
            </a:prstGeom>
            <a:solidFill>
              <a:srgbClr val="F2F2F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2" name="Rechteck 31">
            <a:extLst>
              <a:ext uri="{FF2B5EF4-FFF2-40B4-BE49-F238E27FC236}">
                <a16:creationId xmlns:a16="http://schemas.microsoft.com/office/drawing/2014/main" id="{5518F9C0-F83B-4EF0-ABBA-D9B01B11C8C4}"/>
              </a:ext>
            </a:extLst>
          </p:cNvPr>
          <p:cNvSpPr/>
          <p:nvPr userDrawn="1"/>
        </p:nvSpPr>
        <p:spPr>
          <a:xfrm>
            <a:off x="9646876" y="2193955"/>
            <a:ext cx="168642" cy="729855"/>
          </a:xfrm>
          <a:prstGeom prst="rect">
            <a:avLst/>
          </a:prstGeom>
          <a:solidFill>
            <a:srgbClr val="7946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7DB606A3-B6A8-48FF-A4BA-3DE4A9044737}"/>
              </a:ext>
            </a:extLst>
          </p:cNvPr>
          <p:cNvSpPr/>
          <p:nvPr userDrawn="1"/>
        </p:nvSpPr>
        <p:spPr>
          <a:xfrm>
            <a:off x="9889026" y="2193955"/>
            <a:ext cx="164953" cy="729855"/>
          </a:xfrm>
          <a:prstGeom prst="rect">
            <a:avLst/>
          </a:prstGeom>
          <a:solidFill>
            <a:srgbClr val="BF6F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E89ABB05-7B16-419B-9336-FC1754B63801}"/>
              </a:ext>
            </a:extLst>
          </p:cNvPr>
          <p:cNvSpPr/>
          <p:nvPr userDrawn="1"/>
        </p:nvSpPr>
        <p:spPr>
          <a:xfrm>
            <a:off x="10127487" y="2193955"/>
            <a:ext cx="164953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E5DE1D4F-8B93-48BE-B9AF-E3543C5E60AB}"/>
              </a:ext>
            </a:extLst>
          </p:cNvPr>
          <p:cNvSpPr/>
          <p:nvPr userDrawn="1"/>
        </p:nvSpPr>
        <p:spPr>
          <a:xfrm>
            <a:off x="10365948" y="2193955"/>
            <a:ext cx="164953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A40B0B8D-2750-4413-A2A7-9E102337A015}"/>
              </a:ext>
            </a:extLst>
          </p:cNvPr>
          <p:cNvSpPr/>
          <p:nvPr userDrawn="1"/>
        </p:nvSpPr>
        <p:spPr>
          <a:xfrm>
            <a:off x="10604409" y="2193955"/>
            <a:ext cx="164953" cy="729855"/>
          </a:xfrm>
          <a:prstGeom prst="rect">
            <a:avLst/>
          </a:prstGeom>
          <a:solidFill>
            <a:srgbClr val="FFE08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ACCD4476-CE43-43D0-B0A4-698232AE1F45}"/>
              </a:ext>
            </a:extLst>
          </p:cNvPr>
          <p:cNvSpPr/>
          <p:nvPr userDrawn="1"/>
        </p:nvSpPr>
        <p:spPr>
          <a:xfrm>
            <a:off x="10842872" y="2193955"/>
            <a:ext cx="164953" cy="729855"/>
          </a:xfrm>
          <a:prstGeom prst="rect">
            <a:avLst/>
          </a:prstGeom>
          <a:solidFill>
            <a:srgbClr val="FFEDB3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B2515F98-1305-4B96-9FA6-45F1AD5944E7}"/>
              </a:ext>
            </a:extLst>
          </p:cNvPr>
          <p:cNvSpPr/>
          <p:nvPr userDrawn="1"/>
        </p:nvSpPr>
        <p:spPr>
          <a:xfrm>
            <a:off x="11081335" y="2193955"/>
            <a:ext cx="164953" cy="729855"/>
          </a:xfrm>
          <a:prstGeom prst="rect">
            <a:avLst/>
          </a:prstGeom>
          <a:solidFill>
            <a:srgbClr val="FFF8E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1729F52-9979-488F-AD79-78EECC089F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4893653"/>
            <a:ext cx="643514" cy="164691"/>
          </a:xfrm>
          <a:prstGeom prst="rect">
            <a:avLst/>
          </a:prstGeom>
        </p:spPr>
      </p:pic>
      <p:sp>
        <p:nvSpPr>
          <p:cNvPr id="39" name="Foliennummernplatzhalter 5">
            <a:extLst>
              <a:ext uri="{FF2B5EF4-FFF2-40B4-BE49-F238E27FC236}">
                <a16:creationId xmlns:a16="http://schemas.microsoft.com/office/drawing/2014/main" id="{67AD45EE-E159-4DA7-9C13-DEA4DCBA58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42" name="Fußzeilenplatzhalter 4">
            <a:extLst>
              <a:ext uri="{FF2B5EF4-FFF2-40B4-BE49-F238E27FC236}">
                <a16:creationId xmlns:a16="http://schemas.microsoft.com/office/drawing/2014/main" id="{BF3F0E46-140D-44B6-996A-E9669BE3FF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25752" y="4806000"/>
            <a:ext cx="5678595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0437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DABEC783-D4BD-4D65-9247-9335D25E20E3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62000">
                <a:schemeClr val="accent1"/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de-DE" dirty="0">
              <a:solidFill>
                <a:schemeClr val="lt1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EE66E13F-AB06-4F7D-967E-2400D48889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5802" y="101363"/>
            <a:ext cx="8772397" cy="4940775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4486ED6C-1F2E-4B75-B33E-3086B9A0E2B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4312" y="312811"/>
            <a:ext cx="1075375" cy="275216"/>
          </a:xfrm>
          <a:prstGeom prst="rect">
            <a:avLst/>
          </a:prstGeom>
        </p:spPr>
      </p:pic>
      <p:sp>
        <p:nvSpPr>
          <p:cNvPr id="14" name="Untertitel 2">
            <a:extLst>
              <a:ext uri="{FF2B5EF4-FFF2-40B4-BE49-F238E27FC236}">
                <a16:creationId xmlns:a16="http://schemas.microsoft.com/office/drawing/2014/main" id="{A06DE40A-8533-4823-A6B7-759681BE5FC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51520" y="4011961"/>
            <a:ext cx="4248472" cy="702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8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Ort, Datum</a:t>
            </a:r>
          </a:p>
          <a:p>
            <a:r>
              <a:rPr lang="de-DE" dirty="0"/>
              <a:t>Name, Position</a:t>
            </a: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1A72B851-A85A-4F21-A4F7-C4F91FCB66A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1520" y="1131590"/>
            <a:ext cx="4248472" cy="576064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7" name="Picture Placeholder 22">
            <a:extLst>
              <a:ext uri="{FF2B5EF4-FFF2-40B4-BE49-F238E27FC236}">
                <a16:creationId xmlns:a16="http://schemas.microsoft.com/office/drawing/2014/main" id="{AB645DA5-4199-4C66-97D1-AFE1C1DCB6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92080" y="899863"/>
            <a:ext cx="4104457" cy="3931800"/>
          </a:xfrm>
          <a:prstGeom prst="roundRect">
            <a:avLst>
              <a:gd name="adj" fmla="val 1021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63500" dist="38100" dir="5400000" algn="t" rotWithShape="0">
              <a:prstClr val="black">
                <a:alpha val="31000"/>
              </a:prstClr>
            </a:outerShdw>
          </a:effectLst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2682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_4_Darkm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4FAB18CB-DE0B-4CAB-A60C-EC01F22A1867}"/>
              </a:ext>
            </a:extLst>
          </p:cNvPr>
          <p:cNvSpPr/>
          <p:nvPr userDrawn="1"/>
        </p:nvSpPr>
        <p:spPr>
          <a:xfrm>
            <a:off x="-1" y="0"/>
            <a:ext cx="9143999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de-DE" dirty="0"/>
          </a:p>
        </p:txBody>
      </p:sp>
      <p:sp>
        <p:nvSpPr>
          <p:cNvPr id="10" name="Freihandform: Form 9">
            <a:extLst>
              <a:ext uri="{FF2B5EF4-FFF2-40B4-BE49-F238E27FC236}">
                <a16:creationId xmlns:a16="http://schemas.microsoft.com/office/drawing/2014/main" id="{02E285E8-759B-4C2A-9920-DB98A931DF39}"/>
              </a:ext>
            </a:extLst>
          </p:cNvPr>
          <p:cNvSpPr/>
          <p:nvPr userDrawn="1"/>
        </p:nvSpPr>
        <p:spPr>
          <a:xfrm>
            <a:off x="1" y="1"/>
            <a:ext cx="1835696" cy="5143500"/>
          </a:xfrm>
          <a:custGeom>
            <a:avLst/>
            <a:gdLst>
              <a:gd name="connsiteX0" fmla="*/ 0 w 3055645"/>
              <a:gd name="connsiteY0" fmla="*/ 0 h 5143500"/>
              <a:gd name="connsiteX1" fmla="*/ 2772026 w 3055645"/>
              <a:gd name="connsiteY1" fmla="*/ 0 h 5143500"/>
              <a:gd name="connsiteX2" fmla="*/ 2772026 w 3055645"/>
              <a:gd name="connsiteY2" fmla="*/ 1 h 5143500"/>
              <a:gd name="connsiteX3" fmla="*/ 2816366 w 3055645"/>
              <a:gd name="connsiteY3" fmla="*/ 1 h 5143500"/>
              <a:gd name="connsiteX4" fmla="*/ 2819336 w 3055645"/>
              <a:gd name="connsiteY4" fmla="*/ 12386 h 5143500"/>
              <a:gd name="connsiteX5" fmla="*/ 3055645 w 3055645"/>
              <a:gd name="connsiteY5" fmla="*/ 2506950 h 5143500"/>
              <a:gd name="connsiteX6" fmla="*/ 2819336 w 3055645"/>
              <a:gd name="connsiteY6" fmla="*/ 5001513 h 5143500"/>
              <a:gd name="connsiteX7" fmla="*/ 2785284 w 3055645"/>
              <a:gd name="connsiteY7" fmla="*/ 5143500 h 5143500"/>
              <a:gd name="connsiteX8" fmla="*/ 2663948 w 3055645"/>
              <a:gd name="connsiteY8" fmla="*/ 5143500 h 5143500"/>
              <a:gd name="connsiteX9" fmla="*/ 1256308 w 3055645"/>
              <a:gd name="connsiteY9" fmla="*/ 5143500 h 5143500"/>
              <a:gd name="connsiteX10" fmla="*/ 0 w 3055645"/>
              <a:gd name="connsiteY10" fmla="*/ 5143500 h 5143500"/>
              <a:gd name="connsiteX11" fmla="*/ 0 w 3055645"/>
              <a:gd name="connsiteY11" fmla="*/ 5139910 h 5143500"/>
              <a:gd name="connsiteX12" fmla="*/ 0 w 3055645"/>
              <a:gd name="connsiteY12" fmla="*/ 3939902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55645" h="5143500">
                <a:moveTo>
                  <a:pt x="0" y="0"/>
                </a:moveTo>
                <a:lnTo>
                  <a:pt x="2772026" y="0"/>
                </a:lnTo>
                <a:lnTo>
                  <a:pt x="2772026" y="1"/>
                </a:lnTo>
                <a:lnTo>
                  <a:pt x="2816366" y="1"/>
                </a:lnTo>
                <a:lnTo>
                  <a:pt x="2819336" y="12386"/>
                </a:lnTo>
                <a:cubicBezTo>
                  <a:pt x="2966963" y="690287"/>
                  <a:pt x="3055645" y="1559372"/>
                  <a:pt x="3055645" y="2506950"/>
                </a:cubicBezTo>
                <a:cubicBezTo>
                  <a:pt x="3055645" y="3454528"/>
                  <a:pt x="2966963" y="4323613"/>
                  <a:pt x="2819336" y="5001513"/>
                </a:cubicBezTo>
                <a:lnTo>
                  <a:pt x="2785284" y="5143500"/>
                </a:lnTo>
                <a:lnTo>
                  <a:pt x="2663948" y="5143500"/>
                </a:lnTo>
                <a:lnTo>
                  <a:pt x="1256308" y="5143500"/>
                </a:lnTo>
                <a:lnTo>
                  <a:pt x="0" y="5143500"/>
                </a:lnTo>
                <a:lnTo>
                  <a:pt x="0" y="5139910"/>
                </a:lnTo>
                <a:lnTo>
                  <a:pt x="0" y="3939902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1200000" scaled="0"/>
          </a:gradFill>
          <a:ln>
            <a:noFill/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lvl="0" indent="0" algn="ctr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endParaRPr lang="de-DE" sz="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Picture Placeholder 22">
            <a:extLst>
              <a:ext uri="{FF2B5EF4-FFF2-40B4-BE49-F238E27FC236}">
                <a16:creationId xmlns:a16="http://schemas.microsoft.com/office/drawing/2014/main" id="{12F0BF07-FA30-4371-9990-0B88831FC11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15616" y="495043"/>
            <a:ext cx="3689222" cy="4153414"/>
          </a:xfrm>
          <a:prstGeom prst="roundRect">
            <a:avLst>
              <a:gd name="adj" fmla="val 1021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63500" dist="38100" dir="5400000" algn="t" rotWithShape="0">
              <a:prstClr val="black">
                <a:alpha val="31000"/>
              </a:prstClr>
            </a:outerShdw>
          </a:effectLst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ADC40A76-94EC-4652-AFD6-E0DF4B502F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6056" y="494786"/>
            <a:ext cx="3456757" cy="4153414"/>
          </a:xfr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1pPr>
            <a:lvl2pPr marL="457200" indent="0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2pPr>
            <a:lvl3pPr marL="914400" indent="0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3pPr>
            <a:lvl4pPr marL="1371600" indent="0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4pPr>
            <a:lvl5pPr marL="1828800" indent="0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436320B1-B110-4FC1-AFD9-6A2CC7F47E87}"/>
              </a:ext>
            </a:extLst>
          </p:cNvPr>
          <p:cNvSpPr/>
          <p:nvPr userDrawn="1"/>
        </p:nvSpPr>
        <p:spPr>
          <a:xfrm>
            <a:off x="9253346" y="1766231"/>
            <a:ext cx="329906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9C086EA6-F631-46C3-A7ED-EB010ADB4375}"/>
              </a:ext>
            </a:extLst>
          </p:cNvPr>
          <p:cNvSpPr/>
          <p:nvPr userDrawn="1"/>
        </p:nvSpPr>
        <p:spPr>
          <a:xfrm>
            <a:off x="9253346" y="4409413"/>
            <a:ext cx="329906" cy="729855"/>
          </a:xfrm>
          <a:prstGeom prst="rect">
            <a:avLst/>
          </a:prstGeom>
          <a:solidFill>
            <a:srgbClr val="F3562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3BF780E8-94DC-43B7-BA51-13C544E9912E}"/>
              </a:ext>
            </a:extLst>
          </p:cNvPr>
          <p:cNvSpPr/>
          <p:nvPr userDrawn="1"/>
        </p:nvSpPr>
        <p:spPr>
          <a:xfrm>
            <a:off x="9253346" y="2647291"/>
            <a:ext cx="329906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EAFFB332-A2E3-4C71-B77D-22A9AD0BF782}"/>
              </a:ext>
            </a:extLst>
          </p:cNvPr>
          <p:cNvSpPr/>
          <p:nvPr userDrawn="1"/>
        </p:nvSpPr>
        <p:spPr>
          <a:xfrm>
            <a:off x="9253346" y="3528351"/>
            <a:ext cx="329906" cy="729855"/>
          </a:xfrm>
          <a:prstGeom prst="rect">
            <a:avLst/>
          </a:prstGeom>
          <a:solidFill>
            <a:srgbClr val="65D6A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2859323D-80F7-48E9-8E0B-899178207B66}"/>
              </a:ext>
            </a:extLst>
          </p:cNvPr>
          <p:cNvGrpSpPr/>
          <p:nvPr userDrawn="1"/>
        </p:nvGrpSpPr>
        <p:grpSpPr>
          <a:xfrm>
            <a:off x="9253346" y="1044"/>
            <a:ext cx="1754479" cy="729855"/>
            <a:chOff x="9253346" y="1044"/>
            <a:chExt cx="1754479" cy="729855"/>
          </a:xfrm>
        </p:grpSpPr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EF598A37-6AF2-4C52-9C55-DB96F630251F}"/>
                </a:ext>
              </a:extLst>
            </p:cNvPr>
            <p:cNvSpPr/>
            <p:nvPr userDrawn="1"/>
          </p:nvSpPr>
          <p:spPr>
            <a:xfrm>
              <a:off x="9253346" y="1044"/>
              <a:ext cx="329906" cy="729855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1BD5A0FF-B0E5-455D-BEEB-B7899A1A10F4}"/>
                </a:ext>
              </a:extLst>
            </p:cNvPr>
            <p:cNvSpPr/>
            <p:nvPr userDrawn="1"/>
          </p:nvSpPr>
          <p:spPr>
            <a:xfrm>
              <a:off x="9646876" y="1044"/>
              <a:ext cx="168642" cy="729855"/>
            </a:xfrm>
            <a:prstGeom prst="rect">
              <a:avLst/>
            </a:prstGeom>
            <a:solidFill>
              <a:srgbClr val="00408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1D82A970-6618-4067-8855-076EEB120A7A}"/>
                </a:ext>
              </a:extLst>
            </p:cNvPr>
            <p:cNvSpPr/>
            <p:nvPr userDrawn="1"/>
          </p:nvSpPr>
          <p:spPr>
            <a:xfrm>
              <a:off x="9889026" y="1044"/>
              <a:ext cx="164953" cy="729855"/>
            </a:xfrm>
            <a:prstGeom prst="rect">
              <a:avLst/>
            </a:prstGeom>
            <a:solidFill>
              <a:srgbClr val="0053C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FBCCB489-C041-428E-9CE9-585F8342DC7C}"/>
                </a:ext>
              </a:extLst>
            </p:cNvPr>
            <p:cNvSpPr/>
            <p:nvPr userDrawn="1"/>
          </p:nvSpPr>
          <p:spPr>
            <a:xfrm>
              <a:off x="10127487" y="1044"/>
              <a:ext cx="164953" cy="729855"/>
            </a:xfrm>
            <a:prstGeom prst="rect">
              <a:avLst/>
            </a:prstGeom>
            <a:solidFill>
              <a:srgbClr val="598FD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C11B14B7-78A2-4DF3-93C6-A5F9F695BB52}"/>
                </a:ext>
              </a:extLst>
            </p:cNvPr>
            <p:cNvSpPr/>
            <p:nvPr userDrawn="1"/>
          </p:nvSpPr>
          <p:spPr>
            <a:xfrm>
              <a:off x="10365948" y="1044"/>
              <a:ext cx="164953" cy="729855"/>
            </a:xfrm>
            <a:prstGeom prst="rect">
              <a:avLst/>
            </a:prstGeom>
            <a:solidFill>
              <a:srgbClr val="A6C3E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0EE311EB-C081-40B5-A8F7-1FB5AE86A590}"/>
                </a:ext>
              </a:extLst>
            </p:cNvPr>
            <p:cNvSpPr/>
            <p:nvPr userDrawn="1"/>
          </p:nvSpPr>
          <p:spPr>
            <a:xfrm>
              <a:off x="10604409" y="1044"/>
              <a:ext cx="164953" cy="729855"/>
            </a:xfrm>
            <a:prstGeom prst="rect">
              <a:avLst/>
            </a:prstGeom>
            <a:solidFill>
              <a:srgbClr val="C6DAF7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780BF8E1-CBE8-4556-9490-5B153AD723C3}"/>
                </a:ext>
              </a:extLst>
            </p:cNvPr>
            <p:cNvSpPr/>
            <p:nvPr userDrawn="1"/>
          </p:nvSpPr>
          <p:spPr>
            <a:xfrm>
              <a:off x="10842872" y="1044"/>
              <a:ext cx="164953" cy="729855"/>
            </a:xfrm>
            <a:prstGeom prst="rect">
              <a:avLst/>
            </a:prstGeom>
            <a:solidFill>
              <a:srgbClr val="E3EDF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A361FD93-A3AD-4A2A-8023-4A34E13B323C}"/>
              </a:ext>
            </a:extLst>
          </p:cNvPr>
          <p:cNvGrpSpPr/>
          <p:nvPr userDrawn="1"/>
        </p:nvGrpSpPr>
        <p:grpSpPr>
          <a:xfrm>
            <a:off x="9253346" y="882104"/>
            <a:ext cx="1754479" cy="732922"/>
            <a:chOff x="9253346" y="888996"/>
            <a:chExt cx="1754479" cy="732922"/>
          </a:xfrm>
        </p:grpSpPr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43884F4A-923C-4963-8E72-E8BFB1B7D0CF}"/>
                </a:ext>
              </a:extLst>
            </p:cNvPr>
            <p:cNvSpPr/>
            <p:nvPr userDrawn="1"/>
          </p:nvSpPr>
          <p:spPr>
            <a:xfrm>
              <a:off x="9253346" y="888996"/>
              <a:ext cx="329906" cy="729855"/>
            </a:xfrm>
            <a:prstGeom prst="rect">
              <a:avLst/>
            </a:prstGeom>
            <a:solidFill>
              <a:srgbClr val="636D75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D5FC98A6-A848-41F9-927C-5ECB655FF6AC}"/>
                </a:ext>
              </a:extLst>
            </p:cNvPr>
            <p:cNvSpPr/>
            <p:nvPr userDrawn="1"/>
          </p:nvSpPr>
          <p:spPr>
            <a:xfrm>
              <a:off x="9646876" y="892063"/>
              <a:ext cx="168642" cy="729855"/>
            </a:xfrm>
            <a:prstGeom prst="rect">
              <a:avLst/>
            </a:prstGeom>
            <a:solidFill>
              <a:srgbClr val="41505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CFFEE200-D183-4C2D-83DA-EFAB1BF46D54}"/>
                </a:ext>
              </a:extLst>
            </p:cNvPr>
            <p:cNvSpPr/>
            <p:nvPr userDrawn="1"/>
          </p:nvSpPr>
          <p:spPr>
            <a:xfrm>
              <a:off x="9889026" y="892063"/>
              <a:ext cx="164953" cy="729855"/>
            </a:xfrm>
            <a:prstGeom prst="rect">
              <a:avLst/>
            </a:prstGeom>
            <a:solidFill>
              <a:srgbClr val="8E949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E6746343-60C3-4296-AA11-B9135FCF6708}"/>
                </a:ext>
              </a:extLst>
            </p:cNvPr>
            <p:cNvSpPr/>
            <p:nvPr userDrawn="1"/>
          </p:nvSpPr>
          <p:spPr>
            <a:xfrm>
              <a:off x="10127487" y="892063"/>
              <a:ext cx="164953" cy="729855"/>
            </a:xfrm>
            <a:prstGeom prst="rect">
              <a:avLst/>
            </a:prstGeom>
            <a:solidFill>
              <a:srgbClr val="C7CAC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2C633BC2-4149-4AE1-AC58-1CE0D362D2B0}"/>
                </a:ext>
              </a:extLst>
            </p:cNvPr>
            <p:cNvSpPr/>
            <p:nvPr userDrawn="1"/>
          </p:nvSpPr>
          <p:spPr>
            <a:xfrm>
              <a:off x="10365948" y="892063"/>
              <a:ext cx="164953" cy="729855"/>
            </a:xfrm>
            <a:prstGeom prst="rect">
              <a:avLst/>
            </a:prstGeom>
            <a:solidFill>
              <a:srgbClr val="DFE1E3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E6DC61F5-E8CE-464F-A857-84C09E2064CB}"/>
                </a:ext>
              </a:extLst>
            </p:cNvPr>
            <p:cNvSpPr/>
            <p:nvPr userDrawn="1"/>
          </p:nvSpPr>
          <p:spPr>
            <a:xfrm>
              <a:off x="10604409" y="892063"/>
              <a:ext cx="164953" cy="729855"/>
            </a:xfrm>
            <a:prstGeom prst="rect">
              <a:avLst/>
            </a:prstGeom>
            <a:solidFill>
              <a:srgbClr val="E9EAEB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CC3F6D8D-E02F-4461-A690-26E3F79ED915}"/>
                </a:ext>
              </a:extLst>
            </p:cNvPr>
            <p:cNvSpPr/>
            <p:nvPr userDrawn="1"/>
          </p:nvSpPr>
          <p:spPr>
            <a:xfrm>
              <a:off x="10842872" y="892063"/>
              <a:ext cx="164953" cy="729855"/>
            </a:xfrm>
            <a:prstGeom prst="rect">
              <a:avLst/>
            </a:prstGeom>
            <a:solidFill>
              <a:srgbClr val="F2F2F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2" name="Rechteck 31">
            <a:extLst>
              <a:ext uri="{FF2B5EF4-FFF2-40B4-BE49-F238E27FC236}">
                <a16:creationId xmlns:a16="http://schemas.microsoft.com/office/drawing/2014/main" id="{5518F9C0-F83B-4EF0-ABBA-D9B01B11C8C4}"/>
              </a:ext>
            </a:extLst>
          </p:cNvPr>
          <p:cNvSpPr/>
          <p:nvPr userDrawn="1"/>
        </p:nvSpPr>
        <p:spPr>
          <a:xfrm>
            <a:off x="9646876" y="2193955"/>
            <a:ext cx="168642" cy="729855"/>
          </a:xfrm>
          <a:prstGeom prst="rect">
            <a:avLst/>
          </a:prstGeom>
          <a:solidFill>
            <a:srgbClr val="7946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7DB606A3-B6A8-48FF-A4BA-3DE4A9044737}"/>
              </a:ext>
            </a:extLst>
          </p:cNvPr>
          <p:cNvSpPr/>
          <p:nvPr userDrawn="1"/>
        </p:nvSpPr>
        <p:spPr>
          <a:xfrm>
            <a:off x="9889026" y="2193955"/>
            <a:ext cx="164953" cy="729855"/>
          </a:xfrm>
          <a:prstGeom prst="rect">
            <a:avLst/>
          </a:prstGeom>
          <a:solidFill>
            <a:srgbClr val="BF6F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E89ABB05-7B16-419B-9336-FC1754B63801}"/>
              </a:ext>
            </a:extLst>
          </p:cNvPr>
          <p:cNvSpPr/>
          <p:nvPr userDrawn="1"/>
        </p:nvSpPr>
        <p:spPr>
          <a:xfrm>
            <a:off x="10127487" y="2193955"/>
            <a:ext cx="164953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E5DE1D4F-8B93-48BE-B9AF-E3543C5E60AB}"/>
              </a:ext>
            </a:extLst>
          </p:cNvPr>
          <p:cNvSpPr/>
          <p:nvPr userDrawn="1"/>
        </p:nvSpPr>
        <p:spPr>
          <a:xfrm>
            <a:off x="10365948" y="2193955"/>
            <a:ext cx="164953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A40B0B8D-2750-4413-A2A7-9E102337A015}"/>
              </a:ext>
            </a:extLst>
          </p:cNvPr>
          <p:cNvSpPr/>
          <p:nvPr userDrawn="1"/>
        </p:nvSpPr>
        <p:spPr>
          <a:xfrm>
            <a:off x="10604409" y="2193955"/>
            <a:ext cx="164953" cy="729855"/>
          </a:xfrm>
          <a:prstGeom prst="rect">
            <a:avLst/>
          </a:prstGeom>
          <a:solidFill>
            <a:srgbClr val="FFE08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ACCD4476-CE43-43D0-B0A4-698232AE1F45}"/>
              </a:ext>
            </a:extLst>
          </p:cNvPr>
          <p:cNvSpPr/>
          <p:nvPr userDrawn="1"/>
        </p:nvSpPr>
        <p:spPr>
          <a:xfrm>
            <a:off x="10842872" y="2193955"/>
            <a:ext cx="164953" cy="729855"/>
          </a:xfrm>
          <a:prstGeom prst="rect">
            <a:avLst/>
          </a:prstGeom>
          <a:solidFill>
            <a:srgbClr val="FFEDB3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B2515F98-1305-4B96-9FA6-45F1AD5944E7}"/>
              </a:ext>
            </a:extLst>
          </p:cNvPr>
          <p:cNvSpPr/>
          <p:nvPr userDrawn="1"/>
        </p:nvSpPr>
        <p:spPr>
          <a:xfrm>
            <a:off x="11081335" y="2193955"/>
            <a:ext cx="164953" cy="729855"/>
          </a:xfrm>
          <a:prstGeom prst="rect">
            <a:avLst/>
          </a:prstGeom>
          <a:solidFill>
            <a:srgbClr val="FFF8E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1729F52-9979-488F-AD79-78EECC089F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4893653"/>
            <a:ext cx="643514" cy="164691"/>
          </a:xfrm>
          <a:prstGeom prst="rect">
            <a:avLst/>
          </a:prstGeom>
        </p:spPr>
      </p:pic>
      <p:sp>
        <p:nvSpPr>
          <p:cNvPr id="39" name="Foliennummernplatzhalter 5">
            <a:extLst>
              <a:ext uri="{FF2B5EF4-FFF2-40B4-BE49-F238E27FC236}">
                <a16:creationId xmlns:a16="http://schemas.microsoft.com/office/drawing/2014/main" id="{739BC1F8-0642-4064-83C1-6F2282E22E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41" name="Fußzeilenplatzhalter 4">
            <a:extLst>
              <a:ext uri="{FF2B5EF4-FFF2-40B4-BE49-F238E27FC236}">
                <a16:creationId xmlns:a16="http://schemas.microsoft.com/office/drawing/2014/main" id="{751F5D4F-D124-417F-AE9B-8834FF92A7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23728" y="4806000"/>
            <a:ext cx="558062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4164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30">
            <a:extLst>
              <a:ext uri="{FF2B5EF4-FFF2-40B4-BE49-F238E27FC236}">
                <a16:creationId xmlns:a16="http://schemas.microsoft.com/office/drawing/2014/main" id="{6F770255-5499-4488-87EC-9C3730CBF53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81540"/>
            <a:ext cx="9143998" cy="0"/>
          </a:xfrm>
          <a:prstGeom prst="line">
            <a:avLst/>
          </a:prstGeom>
          <a:noFill/>
          <a:ln w="28575">
            <a:gradFill flip="none" rotWithShape="1">
              <a:gsLst>
                <a:gs pos="23000">
                  <a:schemeClr val="accent1"/>
                </a:gs>
                <a:gs pos="100000">
                  <a:schemeClr val="accent3"/>
                </a:gs>
              </a:gsLst>
              <a:lin ang="18900000" scaled="1"/>
              <a:tileRect/>
            </a:gra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7C2086A-3A1B-4D28-A839-296907884D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04" y="4893653"/>
            <a:ext cx="648072" cy="164691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F8182D73-7A91-4B75-9803-4DFC1C61BDD1}"/>
              </a:ext>
            </a:extLst>
          </p:cNvPr>
          <p:cNvSpPr txBox="1"/>
          <p:nvPr userDrawn="1"/>
        </p:nvSpPr>
        <p:spPr>
          <a:xfrm>
            <a:off x="3068089" y="428471"/>
            <a:ext cx="300782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1"/>
                </a:solidFill>
              </a:rPr>
              <a:t>Kontakt</a:t>
            </a:r>
          </a:p>
        </p:txBody>
      </p:sp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24F7FCD5-185E-43C5-99E8-1C2A0E6A75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11" name="Textplatzhalter 4">
            <a:extLst>
              <a:ext uri="{FF2B5EF4-FFF2-40B4-BE49-F238E27FC236}">
                <a16:creationId xmlns:a16="http://schemas.microsoft.com/office/drawing/2014/main" id="{BC34A0E0-C699-48C6-9846-02B0D154B0D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4244" y="2901023"/>
            <a:ext cx="1795512" cy="308595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4">
            <a:extLst>
              <a:ext uri="{FF2B5EF4-FFF2-40B4-BE49-F238E27FC236}">
                <a16:creationId xmlns:a16="http://schemas.microsoft.com/office/drawing/2014/main" id="{7427F64D-8F4B-4213-A402-B7A81AC2F27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74244" y="3215591"/>
            <a:ext cx="1795512" cy="215701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05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Titel</a:t>
            </a:r>
          </a:p>
        </p:txBody>
      </p:sp>
      <p:sp>
        <p:nvSpPr>
          <p:cNvPr id="13" name="Textplatzhalter 4">
            <a:extLst>
              <a:ext uri="{FF2B5EF4-FFF2-40B4-BE49-F238E27FC236}">
                <a16:creationId xmlns:a16="http://schemas.microsoft.com/office/drawing/2014/main" id="{626BB20B-1A88-4711-9B32-BA2E4AFF4CB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74244" y="3628969"/>
            <a:ext cx="1795512" cy="1264684"/>
          </a:xfrm>
        </p:spPr>
        <p:txBody>
          <a:bodyPr>
            <a:noAutofit/>
          </a:bodyPr>
          <a:lstStyle>
            <a:lvl1pPr marL="0" indent="0" algn="ctr">
              <a:buNone/>
              <a:defRPr sz="9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Kontaktinfos</a:t>
            </a:r>
          </a:p>
        </p:txBody>
      </p:sp>
      <p:sp>
        <p:nvSpPr>
          <p:cNvPr id="14" name="Picture Placeholder 22">
            <a:extLst>
              <a:ext uri="{FF2B5EF4-FFF2-40B4-BE49-F238E27FC236}">
                <a16:creationId xmlns:a16="http://schemas.microsoft.com/office/drawing/2014/main" id="{E73A7B76-7877-4517-95EA-409DF196EB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84600" y="1316524"/>
            <a:ext cx="1574800" cy="1470675"/>
          </a:xfrm>
          <a:prstGeom prst="roundRect">
            <a:avLst>
              <a:gd name="adj" fmla="val 1021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63500" dist="38100" dir="5400000" algn="t" rotWithShape="0">
              <a:prstClr val="black">
                <a:alpha val="31000"/>
              </a:prstClr>
            </a:outerShdw>
          </a:effectLst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0273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30">
            <a:extLst>
              <a:ext uri="{FF2B5EF4-FFF2-40B4-BE49-F238E27FC236}">
                <a16:creationId xmlns:a16="http://schemas.microsoft.com/office/drawing/2014/main" id="{D3A80A34-84D1-4A53-974E-7BF0B39A8A8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81540"/>
            <a:ext cx="9143998" cy="0"/>
          </a:xfrm>
          <a:prstGeom prst="line">
            <a:avLst/>
          </a:prstGeom>
          <a:noFill/>
          <a:ln w="28575">
            <a:gradFill flip="none" rotWithShape="1">
              <a:gsLst>
                <a:gs pos="23000">
                  <a:schemeClr val="accent1"/>
                </a:gs>
                <a:gs pos="100000">
                  <a:schemeClr val="accent3"/>
                </a:gs>
              </a:gsLst>
              <a:lin ang="18900000" scaled="1"/>
              <a:tileRect/>
            </a:gra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7C2086A-3A1B-4D28-A839-296907884D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04" y="4893653"/>
            <a:ext cx="648072" cy="164691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F8182D73-7A91-4B75-9803-4DFC1C61BDD1}"/>
              </a:ext>
            </a:extLst>
          </p:cNvPr>
          <p:cNvSpPr txBox="1"/>
          <p:nvPr userDrawn="1"/>
        </p:nvSpPr>
        <p:spPr>
          <a:xfrm>
            <a:off x="3068089" y="428471"/>
            <a:ext cx="300782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1"/>
                </a:solidFill>
              </a:rPr>
              <a:t>Kontakt</a:t>
            </a:r>
          </a:p>
        </p:txBody>
      </p:sp>
      <p:sp>
        <p:nvSpPr>
          <p:cNvPr id="14" name="Foliennummernplatzhalter 5">
            <a:extLst>
              <a:ext uri="{FF2B5EF4-FFF2-40B4-BE49-F238E27FC236}">
                <a16:creationId xmlns:a16="http://schemas.microsoft.com/office/drawing/2014/main" id="{2B284B48-DD17-4139-AD53-2F6929AD50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31" name="Picture Placeholder 22">
            <a:extLst>
              <a:ext uri="{FF2B5EF4-FFF2-40B4-BE49-F238E27FC236}">
                <a16:creationId xmlns:a16="http://schemas.microsoft.com/office/drawing/2014/main" id="{26EC2732-5E2B-4BA8-A1C2-707E7C7FFC21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2848496" y="1316524"/>
            <a:ext cx="1574800" cy="1470675"/>
          </a:xfrm>
          <a:prstGeom prst="roundRect">
            <a:avLst>
              <a:gd name="adj" fmla="val 1021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63500" dist="38100" dir="5400000" algn="t" rotWithShape="0">
              <a:prstClr val="black">
                <a:alpha val="31000"/>
              </a:prstClr>
            </a:outerShdw>
          </a:effectLst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32" name="Picture Placeholder 22">
            <a:extLst>
              <a:ext uri="{FF2B5EF4-FFF2-40B4-BE49-F238E27FC236}">
                <a16:creationId xmlns:a16="http://schemas.microsoft.com/office/drawing/2014/main" id="{9079E18B-EFBA-44C2-9FBE-531AC918250C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4719652" y="1319365"/>
            <a:ext cx="1574800" cy="1470675"/>
          </a:xfrm>
          <a:prstGeom prst="roundRect">
            <a:avLst>
              <a:gd name="adj" fmla="val 1021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63500" dist="38100" dir="5400000" algn="t" rotWithShape="0">
              <a:prstClr val="black">
                <a:alpha val="31000"/>
              </a:prstClr>
            </a:outerShdw>
          </a:effectLst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33" name="Textplatzhalter 4">
            <a:extLst>
              <a:ext uri="{FF2B5EF4-FFF2-40B4-BE49-F238E27FC236}">
                <a16:creationId xmlns:a16="http://schemas.microsoft.com/office/drawing/2014/main" id="{43D97573-0022-460F-98DA-65BF310101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38140" y="2901023"/>
            <a:ext cx="1795512" cy="308595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4" name="Textplatzhalter 4">
            <a:extLst>
              <a:ext uri="{FF2B5EF4-FFF2-40B4-BE49-F238E27FC236}">
                <a16:creationId xmlns:a16="http://schemas.microsoft.com/office/drawing/2014/main" id="{6C47A732-25EB-458C-A6B8-9D005D7012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38140" y="3215591"/>
            <a:ext cx="1795512" cy="215701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05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Titel</a:t>
            </a:r>
          </a:p>
        </p:txBody>
      </p:sp>
      <p:sp>
        <p:nvSpPr>
          <p:cNvPr id="36" name="Textplatzhalter 4">
            <a:extLst>
              <a:ext uri="{FF2B5EF4-FFF2-40B4-BE49-F238E27FC236}">
                <a16:creationId xmlns:a16="http://schemas.microsoft.com/office/drawing/2014/main" id="{F52241AF-331F-4AAD-96B1-6AA668DD39B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38140" y="3628969"/>
            <a:ext cx="1795512" cy="1264684"/>
          </a:xfrm>
        </p:spPr>
        <p:txBody>
          <a:bodyPr>
            <a:noAutofit/>
          </a:bodyPr>
          <a:lstStyle>
            <a:lvl1pPr marL="0" indent="0" algn="ctr">
              <a:buNone/>
              <a:defRPr sz="9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Kontaktinfos</a:t>
            </a:r>
          </a:p>
        </p:txBody>
      </p:sp>
      <p:sp>
        <p:nvSpPr>
          <p:cNvPr id="41" name="Textplatzhalter 4">
            <a:extLst>
              <a:ext uri="{FF2B5EF4-FFF2-40B4-BE49-F238E27FC236}">
                <a16:creationId xmlns:a16="http://schemas.microsoft.com/office/drawing/2014/main" id="{7046D68E-DA12-4182-8805-36A43F9AF7C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609296" y="2901023"/>
            <a:ext cx="1795512" cy="308595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42" name="Textplatzhalter 4">
            <a:extLst>
              <a:ext uri="{FF2B5EF4-FFF2-40B4-BE49-F238E27FC236}">
                <a16:creationId xmlns:a16="http://schemas.microsoft.com/office/drawing/2014/main" id="{147C8AB7-0E4C-4AE3-99CF-A901A568E15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609296" y="3215591"/>
            <a:ext cx="1795512" cy="215701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05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Titel</a:t>
            </a:r>
          </a:p>
        </p:txBody>
      </p:sp>
      <p:sp>
        <p:nvSpPr>
          <p:cNvPr id="43" name="Textplatzhalter 4">
            <a:extLst>
              <a:ext uri="{FF2B5EF4-FFF2-40B4-BE49-F238E27FC236}">
                <a16:creationId xmlns:a16="http://schemas.microsoft.com/office/drawing/2014/main" id="{AC6C3FAB-5033-4C66-A8D9-4F0FD1B1170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609296" y="3628969"/>
            <a:ext cx="1795512" cy="1264684"/>
          </a:xfrm>
        </p:spPr>
        <p:txBody>
          <a:bodyPr>
            <a:noAutofit/>
          </a:bodyPr>
          <a:lstStyle>
            <a:lvl1pPr marL="0" indent="0" algn="ctr">
              <a:buNone/>
              <a:defRPr sz="9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Kontaktinfos</a:t>
            </a:r>
          </a:p>
        </p:txBody>
      </p:sp>
    </p:spTree>
    <p:extLst>
      <p:ext uri="{BB962C8B-B14F-4D97-AF65-F5344CB8AC3E}">
        <p14:creationId xmlns:p14="http://schemas.microsoft.com/office/powerpoint/2010/main" val="36794374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Line 30">
            <a:extLst>
              <a:ext uri="{FF2B5EF4-FFF2-40B4-BE49-F238E27FC236}">
                <a16:creationId xmlns:a16="http://schemas.microsoft.com/office/drawing/2014/main" id="{C5B960DE-2077-4898-A0A3-BB20F1D589A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81540"/>
            <a:ext cx="9143998" cy="0"/>
          </a:xfrm>
          <a:prstGeom prst="line">
            <a:avLst/>
          </a:prstGeom>
          <a:noFill/>
          <a:ln w="28575">
            <a:gradFill flip="none" rotWithShape="1">
              <a:gsLst>
                <a:gs pos="23000">
                  <a:schemeClr val="accent1"/>
                </a:gs>
                <a:gs pos="100000">
                  <a:schemeClr val="accent3"/>
                </a:gs>
              </a:gsLst>
              <a:lin ang="18900000" scaled="1"/>
              <a:tileRect/>
            </a:gra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FAFFA19-5A0D-4583-8A96-C2A4FF398F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04" y="4893653"/>
            <a:ext cx="648072" cy="164691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39F7434A-9ABB-4BF4-9E96-0406F8461F94}"/>
              </a:ext>
            </a:extLst>
          </p:cNvPr>
          <p:cNvSpPr txBox="1"/>
          <p:nvPr userDrawn="1"/>
        </p:nvSpPr>
        <p:spPr>
          <a:xfrm>
            <a:off x="3068089" y="428471"/>
            <a:ext cx="300782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1"/>
                </a:solidFill>
              </a:rPr>
              <a:t>Kontakt</a:t>
            </a:r>
          </a:p>
        </p:txBody>
      </p:sp>
      <p:sp>
        <p:nvSpPr>
          <p:cNvPr id="22" name="Foliennummernplatzhalter 5">
            <a:extLst>
              <a:ext uri="{FF2B5EF4-FFF2-40B4-BE49-F238E27FC236}">
                <a16:creationId xmlns:a16="http://schemas.microsoft.com/office/drawing/2014/main" id="{FC7BE289-8316-4EF5-8E03-792BB055D1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26" name="Picture Placeholder 22">
            <a:extLst>
              <a:ext uri="{FF2B5EF4-FFF2-40B4-BE49-F238E27FC236}">
                <a16:creationId xmlns:a16="http://schemas.microsoft.com/office/drawing/2014/main" id="{C63F6EDC-2128-4E74-9B41-68E1C0245BB6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2848496" y="1316524"/>
            <a:ext cx="1574800" cy="1470675"/>
          </a:xfrm>
          <a:prstGeom prst="roundRect">
            <a:avLst>
              <a:gd name="adj" fmla="val 1021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63500" dist="38100" dir="5400000" algn="t" rotWithShape="0">
              <a:prstClr val="black">
                <a:alpha val="31000"/>
              </a:prstClr>
            </a:outerShdw>
          </a:effectLst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34" name="Picture Placeholder 22">
            <a:extLst>
              <a:ext uri="{FF2B5EF4-FFF2-40B4-BE49-F238E27FC236}">
                <a16:creationId xmlns:a16="http://schemas.microsoft.com/office/drawing/2014/main" id="{ECE4ED77-51E0-474A-A372-789FD979A9B7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4719652" y="1319365"/>
            <a:ext cx="1574800" cy="1470675"/>
          </a:xfrm>
          <a:prstGeom prst="roundRect">
            <a:avLst>
              <a:gd name="adj" fmla="val 1021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63500" dist="38100" dir="5400000" algn="t" rotWithShape="0">
              <a:prstClr val="black">
                <a:alpha val="31000"/>
              </a:prstClr>
            </a:outerShdw>
          </a:effectLst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70" name="Picture Placeholder 22">
            <a:extLst>
              <a:ext uri="{FF2B5EF4-FFF2-40B4-BE49-F238E27FC236}">
                <a16:creationId xmlns:a16="http://schemas.microsoft.com/office/drawing/2014/main" id="{6F3ED8F5-83D3-4EE7-8D94-66ED8152A645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6589007" y="1316524"/>
            <a:ext cx="1574800" cy="1470675"/>
          </a:xfrm>
          <a:prstGeom prst="roundRect">
            <a:avLst>
              <a:gd name="adj" fmla="val 1021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63500" dist="38100" dir="5400000" algn="t" rotWithShape="0">
              <a:prstClr val="black">
                <a:alpha val="31000"/>
              </a:prstClr>
            </a:outerShdw>
          </a:effectLst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78" name="Picture Placeholder 22">
            <a:extLst>
              <a:ext uri="{FF2B5EF4-FFF2-40B4-BE49-F238E27FC236}">
                <a16:creationId xmlns:a16="http://schemas.microsoft.com/office/drawing/2014/main" id="{1D8B7A5B-9189-44C0-85F0-098C7095BC37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978241" y="1316524"/>
            <a:ext cx="1574800" cy="1470675"/>
          </a:xfrm>
          <a:prstGeom prst="roundRect">
            <a:avLst>
              <a:gd name="adj" fmla="val 1021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63500" dist="38100" dir="5400000" algn="t" rotWithShape="0">
              <a:prstClr val="black">
                <a:alpha val="31000"/>
              </a:prstClr>
            </a:outerShdw>
          </a:effectLst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4" name="Textplatzhalter 4">
            <a:extLst>
              <a:ext uri="{FF2B5EF4-FFF2-40B4-BE49-F238E27FC236}">
                <a16:creationId xmlns:a16="http://schemas.microsoft.com/office/drawing/2014/main" id="{D50B2806-01E8-43CD-B501-9E9BD7F213F0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867885" y="2901023"/>
            <a:ext cx="1795512" cy="308595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45" name="Textplatzhalter 4">
            <a:extLst>
              <a:ext uri="{FF2B5EF4-FFF2-40B4-BE49-F238E27FC236}">
                <a16:creationId xmlns:a16="http://schemas.microsoft.com/office/drawing/2014/main" id="{E706DB47-ADF4-4556-9095-405C8C13DEE1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67885" y="3215591"/>
            <a:ext cx="1795512" cy="215701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05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Titel</a:t>
            </a:r>
          </a:p>
        </p:txBody>
      </p:sp>
      <p:sp>
        <p:nvSpPr>
          <p:cNvPr id="46" name="Textplatzhalter 4">
            <a:extLst>
              <a:ext uri="{FF2B5EF4-FFF2-40B4-BE49-F238E27FC236}">
                <a16:creationId xmlns:a16="http://schemas.microsoft.com/office/drawing/2014/main" id="{8EDCF13D-CC78-4064-873D-98105F0BCD75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67885" y="3628969"/>
            <a:ext cx="1795512" cy="1264684"/>
          </a:xfrm>
        </p:spPr>
        <p:txBody>
          <a:bodyPr>
            <a:noAutofit/>
          </a:bodyPr>
          <a:lstStyle>
            <a:lvl1pPr marL="0" indent="0" algn="ctr">
              <a:buNone/>
              <a:defRPr sz="9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Kontaktinfos</a:t>
            </a:r>
          </a:p>
        </p:txBody>
      </p:sp>
      <p:sp>
        <p:nvSpPr>
          <p:cNvPr id="50" name="Textplatzhalter 4">
            <a:extLst>
              <a:ext uri="{FF2B5EF4-FFF2-40B4-BE49-F238E27FC236}">
                <a16:creationId xmlns:a16="http://schemas.microsoft.com/office/drawing/2014/main" id="{EFCF8E08-D489-481C-9CE9-06FD350B5F4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38140" y="2901023"/>
            <a:ext cx="1795512" cy="308595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51" name="Textplatzhalter 4">
            <a:extLst>
              <a:ext uri="{FF2B5EF4-FFF2-40B4-BE49-F238E27FC236}">
                <a16:creationId xmlns:a16="http://schemas.microsoft.com/office/drawing/2014/main" id="{FB289007-6727-4CCC-B039-5D983948A94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38140" y="3215591"/>
            <a:ext cx="1795512" cy="215701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05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Titel</a:t>
            </a:r>
          </a:p>
        </p:txBody>
      </p:sp>
      <p:sp>
        <p:nvSpPr>
          <p:cNvPr id="52" name="Textplatzhalter 4">
            <a:extLst>
              <a:ext uri="{FF2B5EF4-FFF2-40B4-BE49-F238E27FC236}">
                <a16:creationId xmlns:a16="http://schemas.microsoft.com/office/drawing/2014/main" id="{4D6E7700-5842-4D43-9756-7F3BC3483A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38140" y="3628969"/>
            <a:ext cx="1795512" cy="1264684"/>
          </a:xfrm>
        </p:spPr>
        <p:txBody>
          <a:bodyPr>
            <a:noAutofit/>
          </a:bodyPr>
          <a:lstStyle>
            <a:lvl1pPr marL="0" indent="0" algn="ctr">
              <a:buNone/>
              <a:defRPr sz="9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Kontaktinfos</a:t>
            </a:r>
          </a:p>
        </p:txBody>
      </p:sp>
      <p:sp>
        <p:nvSpPr>
          <p:cNvPr id="53" name="Textplatzhalter 4">
            <a:extLst>
              <a:ext uri="{FF2B5EF4-FFF2-40B4-BE49-F238E27FC236}">
                <a16:creationId xmlns:a16="http://schemas.microsoft.com/office/drawing/2014/main" id="{3391A85F-DA05-48EC-8AD0-C5598038C01C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609296" y="2901023"/>
            <a:ext cx="1795512" cy="308595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54" name="Textplatzhalter 4">
            <a:extLst>
              <a:ext uri="{FF2B5EF4-FFF2-40B4-BE49-F238E27FC236}">
                <a16:creationId xmlns:a16="http://schemas.microsoft.com/office/drawing/2014/main" id="{ADC69BAB-7D31-4BD3-AE1D-E15EA6767B8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609296" y="3215591"/>
            <a:ext cx="1795512" cy="215701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05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Titel</a:t>
            </a:r>
          </a:p>
        </p:txBody>
      </p:sp>
      <p:sp>
        <p:nvSpPr>
          <p:cNvPr id="55" name="Textplatzhalter 4">
            <a:extLst>
              <a:ext uri="{FF2B5EF4-FFF2-40B4-BE49-F238E27FC236}">
                <a16:creationId xmlns:a16="http://schemas.microsoft.com/office/drawing/2014/main" id="{BD194348-5CF9-470B-B566-9CD8BF29551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609296" y="3628969"/>
            <a:ext cx="1795512" cy="1264684"/>
          </a:xfrm>
        </p:spPr>
        <p:txBody>
          <a:bodyPr>
            <a:noAutofit/>
          </a:bodyPr>
          <a:lstStyle>
            <a:lvl1pPr marL="0" indent="0" algn="ctr">
              <a:buNone/>
              <a:defRPr sz="9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Kontaktinfos</a:t>
            </a:r>
          </a:p>
        </p:txBody>
      </p:sp>
      <p:sp>
        <p:nvSpPr>
          <p:cNvPr id="56" name="Textplatzhalter 4">
            <a:extLst>
              <a:ext uri="{FF2B5EF4-FFF2-40B4-BE49-F238E27FC236}">
                <a16:creationId xmlns:a16="http://schemas.microsoft.com/office/drawing/2014/main" id="{CA4DE18A-E441-4F8D-A881-22DB78B5C3FD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6478651" y="2901023"/>
            <a:ext cx="1795512" cy="308595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57" name="Textplatzhalter 4">
            <a:extLst>
              <a:ext uri="{FF2B5EF4-FFF2-40B4-BE49-F238E27FC236}">
                <a16:creationId xmlns:a16="http://schemas.microsoft.com/office/drawing/2014/main" id="{A64CF257-1742-4219-81AF-26816DB27EEB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78651" y="3215591"/>
            <a:ext cx="1795512" cy="215701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05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Titel</a:t>
            </a:r>
          </a:p>
        </p:txBody>
      </p:sp>
      <p:sp>
        <p:nvSpPr>
          <p:cNvPr id="58" name="Textplatzhalter 4">
            <a:extLst>
              <a:ext uri="{FF2B5EF4-FFF2-40B4-BE49-F238E27FC236}">
                <a16:creationId xmlns:a16="http://schemas.microsoft.com/office/drawing/2014/main" id="{91E49C70-FBA9-4CC9-A1E3-41605457A923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478651" y="3628969"/>
            <a:ext cx="1795512" cy="1264684"/>
          </a:xfrm>
        </p:spPr>
        <p:txBody>
          <a:bodyPr>
            <a:noAutofit/>
          </a:bodyPr>
          <a:lstStyle>
            <a:lvl1pPr marL="0" indent="0" algn="ctr">
              <a:buNone/>
              <a:defRPr sz="9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Kontaktinfos</a:t>
            </a:r>
          </a:p>
        </p:txBody>
      </p:sp>
    </p:spTree>
    <p:extLst>
      <p:ext uri="{BB962C8B-B14F-4D97-AF65-F5344CB8AC3E}">
        <p14:creationId xmlns:p14="http://schemas.microsoft.com/office/powerpoint/2010/main" val="40149615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_1_Darkm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42583C16-57BE-4488-969D-838816FD38B0}"/>
              </a:ext>
            </a:extLst>
          </p:cNvPr>
          <p:cNvSpPr/>
          <p:nvPr userDrawn="1"/>
        </p:nvSpPr>
        <p:spPr>
          <a:xfrm>
            <a:off x="-1" y="0"/>
            <a:ext cx="9143999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Line 30">
            <a:extLst>
              <a:ext uri="{FF2B5EF4-FFF2-40B4-BE49-F238E27FC236}">
                <a16:creationId xmlns:a16="http://schemas.microsoft.com/office/drawing/2014/main" id="{DE099E36-FD3C-4EE1-ACCE-00E1C04F1F4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81540"/>
            <a:ext cx="9143998" cy="0"/>
          </a:xfrm>
          <a:prstGeom prst="line">
            <a:avLst/>
          </a:prstGeom>
          <a:noFill/>
          <a:ln w="28575">
            <a:gradFill flip="none" rotWithShape="1">
              <a:gsLst>
                <a:gs pos="23000">
                  <a:schemeClr val="bg1"/>
                </a:gs>
                <a:gs pos="100000">
                  <a:schemeClr val="accent5"/>
                </a:gs>
              </a:gsLst>
              <a:lin ang="18900000" scaled="1"/>
              <a:tileRect/>
            </a:gra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F8182D73-7A91-4B75-9803-4DFC1C61BDD1}"/>
              </a:ext>
            </a:extLst>
          </p:cNvPr>
          <p:cNvSpPr txBox="1"/>
          <p:nvPr userDrawn="1"/>
        </p:nvSpPr>
        <p:spPr>
          <a:xfrm>
            <a:off x="3068089" y="428471"/>
            <a:ext cx="3007822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bg1"/>
                </a:solidFill>
              </a:rPr>
              <a:t>Kontakt</a:t>
            </a:r>
          </a:p>
        </p:txBody>
      </p:sp>
      <p:sp>
        <p:nvSpPr>
          <p:cNvPr id="11" name="Foliennummernplatzhalter 5">
            <a:extLst>
              <a:ext uri="{FF2B5EF4-FFF2-40B4-BE49-F238E27FC236}">
                <a16:creationId xmlns:a16="http://schemas.microsoft.com/office/drawing/2014/main" id="{727EB1FC-2444-4FC5-B080-D75EAE29FC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E5E75D3F-62BA-433C-8662-7FA851BEA4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4893653"/>
            <a:ext cx="643514" cy="164691"/>
          </a:xfrm>
          <a:prstGeom prst="rect">
            <a:avLst/>
          </a:prstGeom>
        </p:spPr>
      </p:pic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30B27C19-126D-47B9-81C6-D57168381C4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4244" y="2901023"/>
            <a:ext cx="1795512" cy="308595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7F5185A4-62C8-455E-9840-F073D5B26BF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74244" y="3215591"/>
            <a:ext cx="1795512" cy="215701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Titel</a:t>
            </a:r>
          </a:p>
        </p:txBody>
      </p:sp>
      <p:sp>
        <p:nvSpPr>
          <p:cNvPr id="19" name="Textplatzhalter 4">
            <a:extLst>
              <a:ext uri="{FF2B5EF4-FFF2-40B4-BE49-F238E27FC236}">
                <a16:creationId xmlns:a16="http://schemas.microsoft.com/office/drawing/2014/main" id="{044A8419-CA77-4BB7-9373-543A13D22F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74244" y="3628969"/>
            <a:ext cx="1795512" cy="1264684"/>
          </a:xfrm>
        </p:spPr>
        <p:txBody>
          <a:bodyPr>
            <a:noAutofit/>
          </a:bodyPr>
          <a:lstStyle>
            <a:lvl1pPr marL="0" indent="0" algn="ctr">
              <a:buNone/>
              <a:defRPr sz="9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Kontaktinfos</a:t>
            </a:r>
          </a:p>
        </p:txBody>
      </p:sp>
      <p:sp>
        <p:nvSpPr>
          <p:cNvPr id="20" name="Picture Placeholder 22">
            <a:extLst>
              <a:ext uri="{FF2B5EF4-FFF2-40B4-BE49-F238E27FC236}">
                <a16:creationId xmlns:a16="http://schemas.microsoft.com/office/drawing/2014/main" id="{C2B7FBB5-077E-4B23-8871-B8E527906BF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84600" y="1316524"/>
            <a:ext cx="1574800" cy="1470675"/>
          </a:xfrm>
          <a:prstGeom prst="roundRect">
            <a:avLst>
              <a:gd name="adj" fmla="val 1021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63500" dist="38100" dir="5400000" algn="t" rotWithShape="0">
              <a:prstClr val="black">
                <a:alpha val="31000"/>
              </a:prstClr>
            </a:outerShdw>
          </a:effectLst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0973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rb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34DE3F-3D4E-42DC-9B00-F80E3217E4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000" y="141480"/>
            <a:ext cx="8640000" cy="540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Farbübersicht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4DA1456E-69B6-4945-80A3-FE6371452FE6}"/>
              </a:ext>
            </a:extLst>
          </p:cNvPr>
          <p:cNvSpPr/>
          <p:nvPr userDrawn="1"/>
        </p:nvSpPr>
        <p:spPr>
          <a:xfrm>
            <a:off x="575502" y="1548571"/>
            <a:ext cx="1223655" cy="342008"/>
          </a:xfrm>
          <a:prstGeom prst="rect">
            <a:avLst/>
          </a:prstGeom>
          <a:solidFill>
            <a:srgbClr val="002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8C409023-3E2E-4896-B3C5-592DB233063D}"/>
              </a:ext>
            </a:extLst>
          </p:cNvPr>
          <p:cNvSpPr/>
          <p:nvPr userDrawn="1"/>
        </p:nvSpPr>
        <p:spPr>
          <a:xfrm>
            <a:off x="575078" y="2025159"/>
            <a:ext cx="1223655" cy="342008"/>
          </a:xfrm>
          <a:prstGeom prst="rect">
            <a:avLst/>
          </a:prstGeom>
          <a:solidFill>
            <a:srgbClr val="0040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3D0C228-8880-4FB9-8D44-03859279B944}"/>
              </a:ext>
            </a:extLst>
          </p:cNvPr>
          <p:cNvSpPr/>
          <p:nvPr userDrawn="1"/>
        </p:nvSpPr>
        <p:spPr>
          <a:xfrm>
            <a:off x="575077" y="2505846"/>
            <a:ext cx="1223655" cy="342008"/>
          </a:xfrm>
          <a:prstGeom prst="rect">
            <a:avLst/>
          </a:prstGeom>
          <a:solidFill>
            <a:srgbClr val="005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9E0E909A-1063-40DE-8A9A-EFD37BAED516}"/>
              </a:ext>
            </a:extLst>
          </p:cNvPr>
          <p:cNvSpPr/>
          <p:nvPr userDrawn="1"/>
        </p:nvSpPr>
        <p:spPr>
          <a:xfrm>
            <a:off x="579869" y="2986533"/>
            <a:ext cx="1223655" cy="342008"/>
          </a:xfrm>
          <a:prstGeom prst="rect">
            <a:avLst/>
          </a:prstGeom>
          <a:solidFill>
            <a:srgbClr val="598F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5D2CB3DC-E2AD-4AE4-BB81-2459F5E8B9E1}"/>
              </a:ext>
            </a:extLst>
          </p:cNvPr>
          <p:cNvSpPr/>
          <p:nvPr userDrawn="1"/>
        </p:nvSpPr>
        <p:spPr>
          <a:xfrm>
            <a:off x="575078" y="3463121"/>
            <a:ext cx="1223655" cy="342008"/>
          </a:xfrm>
          <a:prstGeom prst="rect">
            <a:avLst/>
          </a:prstGeom>
          <a:solidFill>
            <a:srgbClr val="A6C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99AC1A10-B8B0-4916-AF68-6BEA037984AE}"/>
              </a:ext>
            </a:extLst>
          </p:cNvPr>
          <p:cNvSpPr/>
          <p:nvPr userDrawn="1"/>
        </p:nvSpPr>
        <p:spPr>
          <a:xfrm>
            <a:off x="575077" y="3939709"/>
            <a:ext cx="1223655" cy="342008"/>
          </a:xfrm>
          <a:prstGeom prst="rect">
            <a:avLst/>
          </a:prstGeom>
          <a:solidFill>
            <a:srgbClr val="C6D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415A1240-723A-478B-A0DC-B384008A3E89}"/>
              </a:ext>
            </a:extLst>
          </p:cNvPr>
          <p:cNvSpPr/>
          <p:nvPr userDrawn="1"/>
        </p:nvSpPr>
        <p:spPr>
          <a:xfrm>
            <a:off x="579869" y="771550"/>
            <a:ext cx="1800000" cy="540000"/>
          </a:xfrm>
          <a:prstGeom prst="rect">
            <a:avLst/>
          </a:prstGeom>
          <a:solidFill>
            <a:srgbClr val="002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9F483943-C32F-45C5-BA29-448419893D8E}"/>
              </a:ext>
            </a:extLst>
          </p:cNvPr>
          <p:cNvSpPr/>
          <p:nvPr userDrawn="1"/>
        </p:nvSpPr>
        <p:spPr>
          <a:xfrm>
            <a:off x="575077" y="4416297"/>
            <a:ext cx="1223655" cy="342008"/>
          </a:xfrm>
          <a:prstGeom prst="rect">
            <a:avLst/>
          </a:prstGeom>
          <a:solidFill>
            <a:srgbClr val="E3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8C732A55-47B3-4EC9-9B28-E6E22DC0E58B}"/>
              </a:ext>
            </a:extLst>
          </p:cNvPr>
          <p:cNvSpPr txBox="1"/>
          <p:nvPr userDrawn="1"/>
        </p:nvSpPr>
        <p:spPr>
          <a:xfrm>
            <a:off x="586394" y="1500637"/>
            <a:ext cx="1070165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de-DE" sz="11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0/43/94</a:t>
            </a:r>
          </a:p>
          <a:p>
            <a:r>
              <a:rPr lang="de-DE" sz="11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#002B5E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20C5DAC9-1A14-4317-B7D8-8A6314BABE40}"/>
              </a:ext>
            </a:extLst>
          </p:cNvPr>
          <p:cNvSpPr txBox="1"/>
          <p:nvPr userDrawn="1"/>
        </p:nvSpPr>
        <p:spPr>
          <a:xfrm>
            <a:off x="578339" y="1979458"/>
            <a:ext cx="1070165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de-DE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0/64/140</a:t>
            </a:r>
          </a:p>
          <a:p>
            <a:r>
              <a:rPr lang="de-DE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#00408C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8B5A4CA3-16C7-4467-8DD7-7CCD95845CD5}"/>
              </a:ext>
            </a:extLst>
          </p:cNvPr>
          <p:cNvSpPr txBox="1"/>
          <p:nvPr userDrawn="1"/>
        </p:nvSpPr>
        <p:spPr>
          <a:xfrm>
            <a:off x="578339" y="2456046"/>
            <a:ext cx="1070165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de-DE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0/83/201</a:t>
            </a:r>
          </a:p>
          <a:p>
            <a:r>
              <a:rPr lang="de-DE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#0053C9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59966AA0-6FF3-4AF9-9101-A0D740B22467}"/>
              </a:ext>
            </a:extLst>
          </p:cNvPr>
          <p:cNvSpPr txBox="1"/>
          <p:nvPr userDrawn="1"/>
        </p:nvSpPr>
        <p:spPr>
          <a:xfrm>
            <a:off x="578339" y="2939330"/>
            <a:ext cx="1070165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de-DE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89/143/220</a:t>
            </a:r>
          </a:p>
          <a:p>
            <a:r>
              <a:rPr lang="de-DE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#598FDC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5A846DD0-83EF-4899-AB48-14CBD4C2E70C}"/>
              </a:ext>
            </a:extLst>
          </p:cNvPr>
          <p:cNvSpPr txBox="1"/>
          <p:nvPr userDrawn="1"/>
        </p:nvSpPr>
        <p:spPr>
          <a:xfrm>
            <a:off x="578339" y="3424433"/>
            <a:ext cx="1070165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de-DE" sz="1100" dirty="0">
                <a:solidFill>
                  <a:srgbClr val="41505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166/195/236</a:t>
            </a:r>
          </a:p>
          <a:p>
            <a:r>
              <a:rPr lang="de-DE" sz="1100" dirty="0">
                <a:solidFill>
                  <a:srgbClr val="41505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#A6C3EC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19D8A4F4-03EF-433B-AF2B-23236329C441}"/>
              </a:ext>
            </a:extLst>
          </p:cNvPr>
          <p:cNvSpPr txBox="1"/>
          <p:nvPr userDrawn="1"/>
        </p:nvSpPr>
        <p:spPr>
          <a:xfrm>
            <a:off x="578339" y="3895269"/>
            <a:ext cx="1070165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de-DE" sz="1100" dirty="0">
                <a:solidFill>
                  <a:srgbClr val="41505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198/218/247</a:t>
            </a:r>
          </a:p>
          <a:p>
            <a:r>
              <a:rPr lang="de-DE" sz="1100" dirty="0">
                <a:solidFill>
                  <a:srgbClr val="41505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#C6DAF7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C578CC2E-96B7-415F-81F2-B5D9B9799199}"/>
              </a:ext>
            </a:extLst>
          </p:cNvPr>
          <p:cNvSpPr txBox="1"/>
          <p:nvPr userDrawn="1"/>
        </p:nvSpPr>
        <p:spPr>
          <a:xfrm>
            <a:off x="578339" y="4376776"/>
            <a:ext cx="1070165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de-DE" sz="1100" dirty="0">
                <a:solidFill>
                  <a:srgbClr val="41505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227/237/252</a:t>
            </a:r>
          </a:p>
          <a:p>
            <a:r>
              <a:rPr lang="de-DE" sz="1100" dirty="0">
                <a:solidFill>
                  <a:srgbClr val="41505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#E3EDFC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8093DD4C-4735-47A5-A2DC-1F93EA99A69C}"/>
              </a:ext>
            </a:extLst>
          </p:cNvPr>
          <p:cNvSpPr txBox="1"/>
          <p:nvPr userDrawn="1"/>
        </p:nvSpPr>
        <p:spPr>
          <a:xfrm>
            <a:off x="585695" y="826104"/>
            <a:ext cx="819370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de-DE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0/43/94</a:t>
            </a:r>
          </a:p>
          <a:p>
            <a:r>
              <a:rPr lang="de-DE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#002B5E</a:t>
            </a:r>
          </a:p>
        </p:txBody>
      </p:sp>
      <p:sp>
        <p:nvSpPr>
          <p:cNvPr id="55" name="Eckige Klammer links 54">
            <a:extLst>
              <a:ext uri="{FF2B5EF4-FFF2-40B4-BE49-F238E27FC236}">
                <a16:creationId xmlns:a16="http://schemas.microsoft.com/office/drawing/2014/main" id="{C8C044B2-CE1A-44D3-BDCD-F77DCF415390}"/>
              </a:ext>
            </a:extLst>
          </p:cNvPr>
          <p:cNvSpPr/>
          <p:nvPr userDrawn="1"/>
        </p:nvSpPr>
        <p:spPr>
          <a:xfrm>
            <a:off x="424448" y="1003537"/>
            <a:ext cx="108520" cy="704118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60" name="Gruppieren 59">
            <a:extLst>
              <a:ext uri="{FF2B5EF4-FFF2-40B4-BE49-F238E27FC236}">
                <a16:creationId xmlns:a16="http://schemas.microsoft.com/office/drawing/2014/main" id="{23CAA2D3-2EBA-4585-9EE5-B6C21115E40A}"/>
              </a:ext>
            </a:extLst>
          </p:cNvPr>
          <p:cNvGrpSpPr/>
          <p:nvPr userDrawn="1"/>
        </p:nvGrpSpPr>
        <p:grpSpPr>
          <a:xfrm>
            <a:off x="2610631" y="771550"/>
            <a:ext cx="1959617" cy="4036113"/>
            <a:chOff x="3364386" y="771550"/>
            <a:chExt cx="1959617" cy="4036113"/>
          </a:xfrm>
        </p:grpSpPr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B3ED6E26-ECCE-483B-925B-AEC5940B6509}"/>
                </a:ext>
              </a:extLst>
            </p:cNvPr>
            <p:cNvSpPr/>
            <p:nvPr userDrawn="1"/>
          </p:nvSpPr>
          <p:spPr>
            <a:xfrm>
              <a:off x="3524003" y="771550"/>
              <a:ext cx="1800000" cy="540000"/>
            </a:xfrm>
            <a:prstGeom prst="rect">
              <a:avLst/>
            </a:prstGeom>
            <a:solidFill>
              <a:srgbClr val="636D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856255BB-8ECC-4B45-A06C-954B1573C6C8}"/>
                </a:ext>
              </a:extLst>
            </p:cNvPr>
            <p:cNvSpPr/>
            <p:nvPr userDrawn="1"/>
          </p:nvSpPr>
          <p:spPr>
            <a:xfrm>
              <a:off x="3519617" y="1543858"/>
              <a:ext cx="1223655" cy="342008"/>
            </a:xfrm>
            <a:prstGeom prst="rect">
              <a:avLst/>
            </a:prstGeom>
            <a:solidFill>
              <a:srgbClr val="4150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9698502A-3A3D-4B42-AF8B-4D0D1797A1E0}"/>
                </a:ext>
              </a:extLst>
            </p:cNvPr>
            <p:cNvSpPr/>
            <p:nvPr userDrawn="1"/>
          </p:nvSpPr>
          <p:spPr>
            <a:xfrm>
              <a:off x="3524006" y="2024932"/>
              <a:ext cx="1223655" cy="342008"/>
            </a:xfrm>
            <a:prstGeom prst="rect">
              <a:avLst/>
            </a:prstGeom>
            <a:solidFill>
              <a:srgbClr val="636D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C58B6500-7630-459B-9243-C10AD397F671}"/>
                </a:ext>
              </a:extLst>
            </p:cNvPr>
            <p:cNvSpPr/>
            <p:nvPr userDrawn="1"/>
          </p:nvSpPr>
          <p:spPr>
            <a:xfrm>
              <a:off x="3524005" y="2503937"/>
              <a:ext cx="1223655" cy="342008"/>
            </a:xfrm>
            <a:prstGeom prst="rect">
              <a:avLst/>
            </a:prstGeom>
            <a:solidFill>
              <a:srgbClr val="8E94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9B150532-95FA-4F71-AD02-4BC49D4550BA}"/>
                </a:ext>
              </a:extLst>
            </p:cNvPr>
            <p:cNvSpPr/>
            <p:nvPr userDrawn="1"/>
          </p:nvSpPr>
          <p:spPr>
            <a:xfrm>
              <a:off x="3524004" y="2982942"/>
              <a:ext cx="1223655" cy="342008"/>
            </a:xfrm>
            <a:prstGeom prst="rect">
              <a:avLst/>
            </a:prstGeom>
            <a:solidFill>
              <a:srgbClr val="C7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08DF373D-8278-4871-83B2-0963C51BB51E}"/>
                </a:ext>
              </a:extLst>
            </p:cNvPr>
            <p:cNvSpPr/>
            <p:nvPr userDrawn="1"/>
          </p:nvSpPr>
          <p:spPr>
            <a:xfrm>
              <a:off x="3524006" y="3463121"/>
              <a:ext cx="1223655" cy="342008"/>
            </a:xfrm>
            <a:prstGeom prst="rect">
              <a:avLst/>
            </a:prstGeom>
            <a:solidFill>
              <a:srgbClr val="DF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E8AA76D1-6C8E-4C1F-B85A-23A6B779F3E3}"/>
                </a:ext>
              </a:extLst>
            </p:cNvPr>
            <p:cNvSpPr/>
            <p:nvPr userDrawn="1"/>
          </p:nvSpPr>
          <p:spPr>
            <a:xfrm>
              <a:off x="3524005" y="3933684"/>
              <a:ext cx="1223655" cy="342008"/>
            </a:xfrm>
            <a:prstGeom prst="rect">
              <a:avLst/>
            </a:prstGeom>
            <a:solidFill>
              <a:srgbClr val="E9EA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5AE3E483-73AA-4863-A94B-8AA8AD4A7A2E}"/>
                </a:ext>
              </a:extLst>
            </p:cNvPr>
            <p:cNvSpPr/>
            <p:nvPr userDrawn="1"/>
          </p:nvSpPr>
          <p:spPr>
            <a:xfrm>
              <a:off x="3524005" y="4416297"/>
              <a:ext cx="1223655" cy="34200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Textfeld 37">
              <a:extLst>
                <a:ext uri="{FF2B5EF4-FFF2-40B4-BE49-F238E27FC236}">
                  <a16:creationId xmlns:a16="http://schemas.microsoft.com/office/drawing/2014/main" id="{5019EEBD-EC20-4181-B526-C173EB082136}"/>
                </a:ext>
              </a:extLst>
            </p:cNvPr>
            <p:cNvSpPr txBox="1"/>
            <p:nvPr userDrawn="1"/>
          </p:nvSpPr>
          <p:spPr>
            <a:xfrm>
              <a:off x="3530529" y="1500637"/>
              <a:ext cx="1031107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de-DE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65/80/93</a:t>
              </a:r>
            </a:p>
            <a:p>
              <a:r>
                <a:rPr lang="de-DE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#41505D</a:t>
              </a:r>
            </a:p>
          </p:txBody>
        </p:sp>
        <p:sp>
          <p:nvSpPr>
            <p:cNvPr id="39" name="Textfeld 38">
              <a:extLst>
                <a:ext uri="{FF2B5EF4-FFF2-40B4-BE49-F238E27FC236}">
                  <a16:creationId xmlns:a16="http://schemas.microsoft.com/office/drawing/2014/main" id="{B6C9B7A3-F42D-4F12-8607-F94ADED70A2E}"/>
                </a:ext>
              </a:extLst>
            </p:cNvPr>
            <p:cNvSpPr txBox="1"/>
            <p:nvPr userDrawn="1"/>
          </p:nvSpPr>
          <p:spPr>
            <a:xfrm>
              <a:off x="3522474" y="1979458"/>
              <a:ext cx="1031107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de-DE" sz="11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99/109/117</a:t>
              </a:r>
            </a:p>
            <a:p>
              <a:r>
                <a:rPr lang="de-DE" sz="11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#636D75</a:t>
              </a:r>
            </a:p>
          </p:txBody>
        </p:sp>
        <p:sp>
          <p:nvSpPr>
            <p:cNvPr id="40" name="Textfeld 39">
              <a:extLst>
                <a:ext uri="{FF2B5EF4-FFF2-40B4-BE49-F238E27FC236}">
                  <a16:creationId xmlns:a16="http://schemas.microsoft.com/office/drawing/2014/main" id="{6B24B30F-00B2-47D6-BBAA-12F18846C660}"/>
                </a:ext>
              </a:extLst>
            </p:cNvPr>
            <p:cNvSpPr txBox="1"/>
            <p:nvPr userDrawn="1"/>
          </p:nvSpPr>
          <p:spPr>
            <a:xfrm>
              <a:off x="3522474" y="2456046"/>
              <a:ext cx="1031107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de-DE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142/148/153</a:t>
              </a:r>
            </a:p>
            <a:p>
              <a:r>
                <a:rPr lang="de-DE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#8E9499</a:t>
              </a:r>
            </a:p>
          </p:txBody>
        </p:sp>
        <p:sp>
          <p:nvSpPr>
            <p:cNvPr id="41" name="Textfeld 40">
              <a:extLst>
                <a:ext uri="{FF2B5EF4-FFF2-40B4-BE49-F238E27FC236}">
                  <a16:creationId xmlns:a16="http://schemas.microsoft.com/office/drawing/2014/main" id="{39C11EFC-4CEF-488A-A52A-153DED7E5BA0}"/>
                </a:ext>
              </a:extLst>
            </p:cNvPr>
            <p:cNvSpPr txBox="1"/>
            <p:nvPr userDrawn="1"/>
          </p:nvSpPr>
          <p:spPr>
            <a:xfrm>
              <a:off x="3522474" y="2939330"/>
              <a:ext cx="1031107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de-DE" sz="1100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199/202/204</a:t>
              </a:r>
            </a:p>
            <a:p>
              <a:r>
                <a:rPr lang="de-DE" sz="1100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#C7CACC</a:t>
              </a:r>
            </a:p>
          </p:txBody>
        </p:sp>
        <p:sp>
          <p:nvSpPr>
            <p:cNvPr id="42" name="Textfeld 41">
              <a:extLst>
                <a:ext uri="{FF2B5EF4-FFF2-40B4-BE49-F238E27FC236}">
                  <a16:creationId xmlns:a16="http://schemas.microsoft.com/office/drawing/2014/main" id="{37E61DC1-C120-4F3D-8AD1-F946657D29D6}"/>
                </a:ext>
              </a:extLst>
            </p:cNvPr>
            <p:cNvSpPr txBox="1"/>
            <p:nvPr userDrawn="1"/>
          </p:nvSpPr>
          <p:spPr>
            <a:xfrm>
              <a:off x="3522474" y="3424433"/>
              <a:ext cx="1031107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de-DE" sz="1100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223/225/227</a:t>
              </a:r>
            </a:p>
            <a:p>
              <a:r>
                <a:rPr lang="de-DE" sz="1100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#DFE1E3</a:t>
              </a:r>
            </a:p>
          </p:txBody>
        </p:sp>
        <p:sp>
          <p:nvSpPr>
            <p:cNvPr id="43" name="Textfeld 42">
              <a:extLst>
                <a:ext uri="{FF2B5EF4-FFF2-40B4-BE49-F238E27FC236}">
                  <a16:creationId xmlns:a16="http://schemas.microsoft.com/office/drawing/2014/main" id="{71205142-795C-4DC2-8E36-984AA33A6F76}"/>
                </a:ext>
              </a:extLst>
            </p:cNvPr>
            <p:cNvSpPr txBox="1"/>
            <p:nvPr userDrawn="1"/>
          </p:nvSpPr>
          <p:spPr>
            <a:xfrm>
              <a:off x="3522474" y="3895269"/>
              <a:ext cx="1031107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de-DE" sz="1100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233/234/235</a:t>
              </a:r>
            </a:p>
            <a:p>
              <a:r>
                <a:rPr lang="de-DE" sz="1100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#E9EAEB</a:t>
              </a:r>
            </a:p>
          </p:txBody>
        </p:sp>
        <p:sp>
          <p:nvSpPr>
            <p:cNvPr id="44" name="Textfeld 43">
              <a:extLst>
                <a:ext uri="{FF2B5EF4-FFF2-40B4-BE49-F238E27FC236}">
                  <a16:creationId xmlns:a16="http://schemas.microsoft.com/office/drawing/2014/main" id="{768E6D66-85B6-479A-B38A-14E0E62CA073}"/>
                </a:ext>
              </a:extLst>
            </p:cNvPr>
            <p:cNvSpPr txBox="1"/>
            <p:nvPr userDrawn="1"/>
          </p:nvSpPr>
          <p:spPr>
            <a:xfrm>
              <a:off x="3522474" y="4376776"/>
              <a:ext cx="1031107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de-DE" sz="1100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242/242/242</a:t>
              </a:r>
            </a:p>
            <a:p>
              <a:r>
                <a:rPr lang="de-DE" sz="1100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#F2F2F2</a:t>
              </a:r>
            </a:p>
          </p:txBody>
        </p:sp>
        <p:sp>
          <p:nvSpPr>
            <p:cNvPr id="45" name="Textfeld 44">
              <a:extLst>
                <a:ext uri="{FF2B5EF4-FFF2-40B4-BE49-F238E27FC236}">
                  <a16:creationId xmlns:a16="http://schemas.microsoft.com/office/drawing/2014/main" id="{4ECD7EA7-DD87-4EE0-B3E9-B5264D1B8A34}"/>
                </a:ext>
              </a:extLst>
            </p:cNvPr>
            <p:cNvSpPr txBox="1"/>
            <p:nvPr userDrawn="1"/>
          </p:nvSpPr>
          <p:spPr>
            <a:xfrm>
              <a:off x="3529330" y="826104"/>
              <a:ext cx="96494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de-DE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99/109/117</a:t>
              </a:r>
            </a:p>
            <a:p>
              <a:r>
                <a:rPr lang="de-DE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#636D75</a:t>
              </a:r>
            </a:p>
          </p:txBody>
        </p:sp>
        <p:sp>
          <p:nvSpPr>
            <p:cNvPr id="56" name="Eckige Klammer links 55">
              <a:extLst>
                <a:ext uri="{FF2B5EF4-FFF2-40B4-BE49-F238E27FC236}">
                  <a16:creationId xmlns:a16="http://schemas.microsoft.com/office/drawing/2014/main" id="{DA7F42CE-37E8-4EBD-9980-1C9AC9D86677}"/>
                </a:ext>
              </a:extLst>
            </p:cNvPr>
            <p:cNvSpPr/>
            <p:nvPr userDrawn="1"/>
          </p:nvSpPr>
          <p:spPr>
            <a:xfrm>
              <a:off x="3364386" y="1003536"/>
              <a:ext cx="108520" cy="1190419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9" name="Gruppieren 58">
            <a:extLst>
              <a:ext uri="{FF2B5EF4-FFF2-40B4-BE49-F238E27FC236}">
                <a16:creationId xmlns:a16="http://schemas.microsoft.com/office/drawing/2014/main" id="{05A11B00-2CCD-4211-9890-A1DAF76901A0}"/>
              </a:ext>
            </a:extLst>
          </p:cNvPr>
          <p:cNvGrpSpPr/>
          <p:nvPr userDrawn="1"/>
        </p:nvGrpSpPr>
        <p:grpSpPr>
          <a:xfrm>
            <a:off x="4796814" y="744472"/>
            <a:ext cx="1964026" cy="4063192"/>
            <a:chOff x="5776325" y="744472"/>
            <a:chExt cx="1964026" cy="4063192"/>
          </a:xfrm>
        </p:grpSpPr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5F990F69-B0EA-48F1-B31C-28F1CEE0AD86}"/>
                </a:ext>
              </a:extLst>
            </p:cNvPr>
            <p:cNvSpPr/>
            <p:nvPr userDrawn="1"/>
          </p:nvSpPr>
          <p:spPr>
            <a:xfrm>
              <a:off x="5939872" y="771551"/>
              <a:ext cx="1800000" cy="540000"/>
            </a:xfrm>
            <a:prstGeom prst="rect">
              <a:avLst/>
            </a:prstGeom>
            <a:solidFill>
              <a:srgbClr val="FF9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Gleichschenkliges Dreieck 14">
              <a:extLst>
                <a:ext uri="{FF2B5EF4-FFF2-40B4-BE49-F238E27FC236}">
                  <a16:creationId xmlns:a16="http://schemas.microsoft.com/office/drawing/2014/main" id="{68F69A03-E968-4813-B62A-0185B1BC34B4}"/>
                </a:ext>
              </a:extLst>
            </p:cNvPr>
            <p:cNvSpPr/>
            <p:nvPr userDrawn="1"/>
          </p:nvSpPr>
          <p:spPr>
            <a:xfrm>
              <a:off x="5940351" y="771550"/>
              <a:ext cx="1800000" cy="539999"/>
            </a:xfrm>
            <a:prstGeom prst="triangle">
              <a:avLst>
                <a:gd name="adj" fmla="val 100000"/>
              </a:avLst>
            </a:prstGeom>
            <a:solidFill>
              <a:srgbClr val="FFC1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63685741-6515-4845-8E0A-294819AAF9F2}"/>
                </a:ext>
              </a:extLst>
            </p:cNvPr>
            <p:cNvSpPr/>
            <p:nvPr userDrawn="1"/>
          </p:nvSpPr>
          <p:spPr>
            <a:xfrm>
              <a:off x="5936801" y="1537755"/>
              <a:ext cx="1223655" cy="342008"/>
            </a:xfrm>
            <a:prstGeom prst="rect">
              <a:avLst/>
            </a:prstGeom>
            <a:solidFill>
              <a:srgbClr val="794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307BF274-BBF6-4C92-83FA-EEB57B420E46}"/>
                </a:ext>
              </a:extLst>
            </p:cNvPr>
            <p:cNvSpPr/>
            <p:nvPr userDrawn="1"/>
          </p:nvSpPr>
          <p:spPr>
            <a:xfrm>
              <a:off x="5939874" y="2019484"/>
              <a:ext cx="1223655" cy="342008"/>
            </a:xfrm>
            <a:prstGeom prst="rect">
              <a:avLst/>
            </a:prstGeom>
            <a:solidFill>
              <a:srgbClr val="BF6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1AB31E46-95D5-4390-A7F9-801A8290E028}"/>
                </a:ext>
              </a:extLst>
            </p:cNvPr>
            <p:cNvSpPr/>
            <p:nvPr userDrawn="1"/>
          </p:nvSpPr>
          <p:spPr>
            <a:xfrm>
              <a:off x="5939873" y="2499524"/>
              <a:ext cx="1223655" cy="342008"/>
            </a:xfrm>
            <a:prstGeom prst="rect">
              <a:avLst/>
            </a:prstGeom>
            <a:solidFill>
              <a:srgbClr val="FF9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C238BFA4-2D01-4CD6-96C4-F641771601E6}"/>
                </a:ext>
              </a:extLst>
            </p:cNvPr>
            <p:cNvSpPr/>
            <p:nvPr userDrawn="1"/>
          </p:nvSpPr>
          <p:spPr>
            <a:xfrm>
              <a:off x="5944665" y="2982943"/>
              <a:ext cx="1223655" cy="342008"/>
            </a:xfrm>
            <a:prstGeom prst="rect">
              <a:avLst/>
            </a:prstGeom>
            <a:solidFill>
              <a:srgbClr val="FFC1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FABBCBCB-C05A-41EF-BE7D-22985122C2B9}"/>
                </a:ext>
              </a:extLst>
            </p:cNvPr>
            <p:cNvSpPr/>
            <p:nvPr userDrawn="1"/>
          </p:nvSpPr>
          <p:spPr>
            <a:xfrm>
              <a:off x="5939874" y="3462983"/>
              <a:ext cx="1223655" cy="342008"/>
            </a:xfrm>
            <a:prstGeom prst="rect">
              <a:avLst/>
            </a:prstGeom>
            <a:solidFill>
              <a:srgbClr val="FFE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59D5D2DD-5669-4EDA-B118-BB8A372D4A7C}"/>
                </a:ext>
              </a:extLst>
            </p:cNvPr>
            <p:cNvSpPr/>
            <p:nvPr userDrawn="1"/>
          </p:nvSpPr>
          <p:spPr>
            <a:xfrm>
              <a:off x="5939873" y="3933685"/>
              <a:ext cx="1223655" cy="342008"/>
            </a:xfrm>
            <a:prstGeom prst="rect">
              <a:avLst/>
            </a:prstGeom>
            <a:solidFill>
              <a:srgbClr val="FFED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FD0515C3-E624-4FFA-892E-6161D68B806C}"/>
                </a:ext>
              </a:extLst>
            </p:cNvPr>
            <p:cNvSpPr/>
            <p:nvPr userDrawn="1"/>
          </p:nvSpPr>
          <p:spPr>
            <a:xfrm>
              <a:off x="5939872" y="4416298"/>
              <a:ext cx="1223655" cy="342008"/>
            </a:xfrm>
            <a:prstGeom prst="rect">
              <a:avLst/>
            </a:prstGeom>
            <a:solidFill>
              <a:srgbClr val="FFF8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Textfeld 45">
              <a:extLst>
                <a:ext uri="{FF2B5EF4-FFF2-40B4-BE49-F238E27FC236}">
                  <a16:creationId xmlns:a16="http://schemas.microsoft.com/office/drawing/2014/main" id="{E4FD5066-D35B-4833-9CB0-7909BCD4D228}"/>
                </a:ext>
              </a:extLst>
            </p:cNvPr>
            <p:cNvSpPr txBox="1"/>
            <p:nvPr userDrawn="1"/>
          </p:nvSpPr>
          <p:spPr>
            <a:xfrm>
              <a:off x="5937203" y="1500638"/>
              <a:ext cx="1010006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de-DE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121/70/0</a:t>
              </a:r>
            </a:p>
            <a:p>
              <a:r>
                <a:rPr lang="de-DE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#794600</a:t>
              </a:r>
            </a:p>
          </p:txBody>
        </p:sp>
        <p:sp>
          <p:nvSpPr>
            <p:cNvPr id="47" name="Textfeld 46">
              <a:extLst>
                <a:ext uri="{FF2B5EF4-FFF2-40B4-BE49-F238E27FC236}">
                  <a16:creationId xmlns:a16="http://schemas.microsoft.com/office/drawing/2014/main" id="{B192B9DD-CDEA-4143-8DC6-55BFFB5FB6D8}"/>
                </a:ext>
              </a:extLst>
            </p:cNvPr>
            <p:cNvSpPr txBox="1"/>
            <p:nvPr userDrawn="1"/>
          </p:nvSpPr>
          <p:spPr>
            <a:xfrm>
              <a:off x="5937202" y="1979459"/>
              <a:ext cx="1010006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de-DE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191/111/0</a:t>
              </a:r>
            </a:p>
            <a:p>
              <a:r>
                <a:rPr lang="de-DE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#BF6F00</a:t>
              </a:r>
            </a:p>
          </p:txBody>
        </p:sp>
        <p:sp>
          <p:nvSpPr>
            <p:cNvPr id="48" name="Textfeld 47">
              <a:extLst>
                <a:ext uri="{FF2B5EF4-FFF2-40B4-BE49-F238E27FC236}">
                  <a16:creationId xmlns:a16="http://schemas.microsoft.com/office/drawing/2014/main" id="{17BF71AD-8D0B-48AF-A10C-CCACE604CF8D}"/>
                </a:ext>
              </a:extLst>
            </p:cNvPr>
            <p:cNvSpPr txBox="1"/>
            <p:nvPr userDrawn="1"/>
          </p:nvSpPr>
          <p:spPr>
            <a:xfrm>
              <a:off x="5937201" y="2456047"/>
              <a:ext cx="1010006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de-DE" sz="1100" b="1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255/149/0</a:t>
              </a:r>
            </a:p>
            <a:p>
              <a:r>
                <a:rPr lang="de-DE" sz="1100" b="1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#FF9500</a:t>
              </a:r>
            </a:p>
          </p:txBody>
        </p:sp>
        <p:sp>
          <p:nvSpPr>
            <p:cNvPr id="49" name="Textfeld 48">
              <a:extLst>
                <a:ext uri="{FF2B5EF4-FFF2-40B4-BE49-F238E27FC236}">
                  <a16:creationId xmlns:a16="http://schemas.microsoft.com/office/drawing/2014/main" id="{6B47D862-DDED-44E8-B602-6B872799A607}"/>
                </a:ext>
              </a:extLst>
            </p:cNvPr>
            <p:cNvSpPr txBox="1"/>
            <p:nvPr userDrawn="1"/>
          </p:nvSpPr>
          <p:spPr>
            <a:xfrm>
              <a:off x="5935670" y="2939331"/>
              <a:ext cx="1010006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de-DE" sz="1100" b="1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255/193/7</a:t>
              </a:r>
            </a:p>
            <a:p>
              <a:r>
                <a:rPr lang="de-DE" sz="1100" b="1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#FFC107</a:t>
              </a:r>
            </a:p>
          </p:txBody>
        </p:sp>
        <p:sp>
          <p:nvSpPr>
            <p:cNvPr id="50" name="Textfeld 49">
              <a:extLst>
                <a:ext uri="{FF2B5EF4-FFF2-40B4-BE49-F238E27FC236}">
                  <a16:creationId xmlns:a16="http://schemas.microsoft.com/office/drawing/2014/main" id="{ECA10565-B5B1-4EF2-9AF6-3FFA0E3A862B}"/>
                </a:ext>
              </a:extLst>
            </p:cNvPr>
            <p:cNvSpPr txBox="1"/>
            <p:nvPr userDrawn="1"/>
          </p:nvSpPr>
          <p:spPr>
            <a:xfrm>
              <a:off x="5939045" y="3424434"/>
              <a:ext cx="1010006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de-DE" sz="1100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255/224/130</a:t>
              </a:r>
            </a:p>
            <a:p>
              <a:r>
                <a:rPr lang="de-DE" sz="1100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#FFE082</a:t>
              </a:r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5AD81B6A-2726-4D3E-8F49-44DFFC800C9A}"/>
                </a:ext>
              </a:extLst>
            </p:cNvPr>
            <p:cNvSpPr txBox="1"/>
            <p:nvPr userDrawn="1"/>
          </p:nvSpPr>
          <p:spPr>
            <a:xfrm>
              <a:off x="5935670" y="3895270"/>
              <a:ext cx="1010006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de-DE" sz="1100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255/237/179</a:t>
              </a:r>
            </a:p>
            <a:p>
              <a:r>
                <a:rPr lang="de-DE" sz="1100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#FFEDB3</a:t>
              </a:r>
            </a:p>
          </p:txBody>
        </p:sp>
        <p:sp>
          <p:nvSpPr>
            <p:cNvPr id="52" name="Textfeld 51">
              <a:extLst>
                <a:ext uri="{FF2B5EF4-FFF2-40B4-BE49-F238E27FC236}">
                  <a16:creationId xmlns:a16="http://schemas.microsoft.com/office/drawing/2014/main" id="{ED345FDC-DABF-4A80-A934-D54866D0993D}"/>
                </a:ext>
              </a:extLst>
            </p:cNvPr>
            <p:cNvSpPr txBox="1"/>
            <p:nvPr userDrawn="1"/>
          </p:nvSpPr>
          <p:spPr>
            <a:xfrm>
              <a:off x="5939045" y="4376777"/>
              <a:ext cx="1010006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de-DE" sz="1100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255/248/225</a:t>
              </a:r>
            </a:p>
            <a:p>
              <a:r>
                <a:rPr lang="de-DE" sz="1100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#FFF8E1</a:t>
              </a:r>
            </a:p>
          </p:txBody>
        </p:sp>
        <p:sp>
          <p:nvSpPr>
            <p:cNvPr id="53" name="Textfeld 52">
              <a:extLst>
                <a:ext uri="{FF2B5EF4-FFF2-40B4-BE49-F238E27FC236}">
                  <a16:creationId xmlns:a16="http://schemas.microsoft.com/office/drawing/2014/main" id="{D0FC9B91-5E1E-4121-85A6-3B8305D5FED7}"/>
                </a:ext>
              </a:extLst>
            </p:cNvPr>
            <p:cNvSpPr txBox="1"/>
            <p:nvPr userDrawn="1"/>
          </p:nvSpPr>
          <p:spPr>
            <a:xfrm>
              <a:off x="5944665" y="744472"/>
              <a:ext cx="864574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de-DE" sz="1100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255/149/0</a:t>
              </a:r>
            </a:p>
            <a:p>
              <a:r>
                <a:rPr lang="de-DE" sz="1100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#FF9500</a:t>
              </a:r>
            </a:p>
          </p:txBody>
        </p: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5D094FC5-7D7E-4C96-821E-80E7F622C35F}"/>
                </a:ext>
              </a:extLst>
            </p:cNvPr>
            <p:cNvSpPr txBox="1"/>
            <p:nvPr userDrawn="1"/>
          </p:nvSpPr>
          <p:spPr>
            <a:xfrm>
              <a:off x="6222911" y="922319"/>
              <a:ext cx="1516961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de-DE" sz="1100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255/193/7</a:t>
              </a:r>
            </a:p>
            <a:p>
              <a:pPr algn="r"/>
              <a:r>
                <a:rPr lang="de-DE" sz="1100" dirty="0">
                  <a:solidFill>
                    <a:srgbClr val="41505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#FFC107</a:t>
              </a:r>
            </a:p>
          </p:txBody>
        </p:sp>
        <p:sp>
          <p:nvSpPr>
            <p:cNvPr id="57" name="Eckige Klammer links 56">
              <a:extLst>
                <a:ext uri="{FF2B5EF4-FFF2-40B4-BE49-F238E27FC236}">
                  <a16:creationId xmlns:a16="http://schemas.microsoft.com/office/drawing/2014/main" id="{4DFB2EB2-0C34-4860-9425-7D74174DB526}"/>
                </a:ext>
              </a:extLst>
            </p:cNvPr>
            <p:cNvSpPr/>
            <p:nvPr userDrawn="1"/>
          </p:nvSpPr>
          <p:spPr>
            <a:xfrm>
              <a:off x="5776325" y="1046142"/>
              <a:ext cx="108520" cy="1642737"/>
            </a:xfrm>
            <a:prstGeom prst="leftBracket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Eckige Klammer links 57">
              <a:extLst>
                <a:ext uri="{FF2B5EF4-FFF2-40B4-BE49-F238E27FC236}">
                  <a16:creationId xmlns:a16="http://schemas.microsoft.com/office/drawing/2014/main" id="{8A7F70B0-7343-47AF-A039-26BB041DA55F}"/>
                </a:ext>
              </a:extLst>
            </p:cNvPr>
            <p:cNvSpPr/>
            <p:nvPr userDrawn="1"/>
          </p:nvSpPr>
          <p:spPr>
            <a:xfrm>
              <a:off x="5803837" y="1213373"/>
              <a:ext cx="108520" cy="1934442"/>
            </a:xfrm>
            <a:prstGeom prst="leftBracket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61" name="Rechteck 60">
            <a:extLst>
              <a:ext uri="{FF2B5EF4-FFF2-40B4-BE49-F238E27FC236}">
                <a16:creationId xmlns:a16="http://schemas.microsoft.com/office/drawing/2014/main" id="{2DEE72B6-3C56-4F55-8E57-6CF87DFD72FC}"/>
              </a:ext>
            </a:extLst>
          </p:cNvPr>
          <p:cNvSpPr/>
          <p:nvPr userDrawn="1"/>
        </p:nvSpPr>
        <p:spPr>
          <a:xfrm>
            <a:off x="7270672" y="1542275"/>
            <a:ext cx="1270800" cy="338554"/>
          </a:xfrm>
          <a:prstGeom prst="rect">
            <a:avLst/>
          </a:prstGeom>
          <a:solidFill>
            <a:srgbClr val="65D6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BA6C8DB5-DB6E-4BD6-B0A6-47FF28D16690}"/>
              </a:ext>
            </a:extLst>
          </p:cNvPr>
          <p:cNvSpPr txBox="1"/>
          <p:nvPr userDrawn="1"/>
        </p:nvSpPr>
        <p:spPr>
          <a:xfrm>
            <a:off x="7228762" y="1505771"/>
            <a:ext cx="1093426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de-DE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101/214/173</a:t>
            </a:r>
          </a:p>
          <a:p>
            <a:r>
              <a:rPr lang="de-DE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#65D6AD</a:t>
            </a: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5D3A40E0-2512-4387-B6C0-292453B9C984}"/>
              </a:ext>
            </a:extLst>
          </p:cNvPr>
          <p:cNvSpPr/>
          <p:nvPr userDrawn="1"/>
        </p:nvSpPr>
        <p:spPr>
          <a:xfrm>
            <a:off x="7278206" y="2023675"/>
            <a:ext cx="1270800" cy="337708"/>
          </a:xfrm>
          <a:prstGeom prst="rect">
            <a:avLst/>
          </a:prstGeom>
          <a:solidFill>
            <a:srgbClr val="F356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B693B827-A792-448D-B3BA-B538AD9F5978}"/>
              </a:ext>
            </a:extLst>
          </p:cNvPr>
          <p:cNvSpPr txBox="1"/>
          <p:nvPr userDrawn="1"/>
        </p:nvSpPr>
        <p:spPr>
          <a:xfrm>
            <a:off x="7270672" y="1995418"/>
            <a:ext cx="1093426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de-DE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243/86/39</a:t>
            </a:r>
          </a:p>
          <a:p>
            <a:r>
              <a:rPr lang="de-DE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#F35627</a:t>
            </a:r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663BA7E7-660B-47C6-BCFD-F8E3DF8624BE}"/>
              </a:ext>
            </a:extLst>
          </p:cNvPr>
          <p:cNvSpPr/>
          <p:nvPr userDrawn="1"/>
        </p:nvSpPr>
        <p:spPr>
          <a:xfrm>
            <a:off x="9253346" y="1766231"/>
            <a:ext cx="329906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EA32E728-7A1E-42BB-9E0C-22D4BA04D042}"/>
              </a:ext>
            </a:extLst>
          </p:cNvPr>
          <p:cNvSpPr/>
          <p:nvPr userDrawn="1"/>
        </p:nvSpPr>
        <p:spPr>
          <a:xfrm>
            <a:off x="9253346" y="4409413"/>
            <a:ext cx="329906" cy="729855"/>
          </a:xfrm>
          <a:prstGeom prst="rect">
            <a:avLst/>
          </a:prstGeom>
          <a:solidFill>
            <a:srgbClr val="F3562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544FFB3E-3A25-44CE-B67C-EE281DE2CC11}"/>
              </a:ext>
            </a:extLst>
          </p:cNvPr>
          <p:cNvSpPr/>
          <p:nvPr userDrawn="1"/>
        </p:nvSpPr>
        <p:spPr>
          <a:xfrm>
            <a:off x="9253346" y="2647291"/>
            <a:ext cx="329906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3E960AE1-9026-4650-B78D-9888BB86A798}"/>
              </a:ext>
            </a:extLst>
          </p:cNvPr>
          <p:cNvSpPr/>
          <p:nvPr userDrawn="1"/>
        </p:nvSpPr>
        <p:spPr>
          <a:xfrm>
            <a:off x="9253346" y="3528351"/>
            <a:ext cx="329906" cy="729855"/>
          </a:xfrm>
          <a:prstGeom prst="rect">
            <a:avLst/>
          </a:prstGeom>
          <a:solidFill>
            <a:srgbClr val="65D6A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12" name="Gruppieren 111">
            <a:extLst>
              <a:ext uri="{FF2B5EF4-FFF2-40B4-BE49-F238E27FC236}">
                <a16:creationId xmlns:a16="http://schemas.microsoft.com/office/drawing/2014/main" id="{24138619-CE09-4A77-8F6F-96C7BB2D416B}"/>
              </a:ext>
            </a:extLst>
          </p:cNvPr>
          <p:cNvGrpSpPr/>
          <p:nvPr userDrawn="1"/>
        </p:nvGrpSpPr>
        <p:grpSpPr>
          <a:xfrm>
            <a:off x="9253346" y="1044"/>
            <a:ext cx="1754479" cy="729855"/>
            <a:chOff x="9253346" y="1044"/>
            <a:chExt cx="1754479" cy="729855"/>
          </a:xfrm>
        </p:grpSpPr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FB1CA0B4-2F87-49CF-9BBD-2B0A88550E5C}"/>
                </a:ext>
              </a:extLst>
            </p:cNvPr>
            <p:cNvSpPr/>
            <p:nvPr userDrawn="1"/>
          </p:nvSpPr>
          <p:spPr>
            <a:xfrm>
              <a:off x="9253346" y="1044"/>
              <a:ext cx="329906" cy="729855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5" name="Rechteck 74">
              <a:extLst>
                <a:ext uri="{FF2B5EF4-FFF2-40B4-BE49-F238E27FC236}">
                  <a16:creationId xmlns:a16="http://schemas.microsoft.com/office/drawing/2014/main" id="{0987DE3A-5781-4B01-A429-C051869FB1A6}"/>
                </a:ext>
              </a:extLst>
            </p:cNvPr>
            <p:cNvSpPr/>
            <p:nvPr userDrawn="1"/>
          </p:nvSpPr>
          <p:spPr>
            <a:xfrm>
              <a:off x="9646876" y="1044"/>
              <a:ext cx="168642" cy="729855"/>
            </a:xfrm>
            <a:prstGeom prst="rect">
              <a:avLst/>
            </a:prstGeom>
            <a:solidFill>
              <a:srgbClr val="00408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7" name="Rechteck 76">
              <a:extLst>
                <a:ext uri="{FF2B5EF4-FFF2-40B4-BE49-F238E27FC236}">
                  <a16:creationId xmlns:a16="http://schemas.microsoft.com/office/drawing/2014/main" id="{C9474811-D726-47EA-8887-C5CFF2AEC860}"/>
                </a:ext>
              </a:extLst>
            </p:cNvPr>
            <p:cNvSpPr/>
            <p:nvPr userDrawn="1"/>
          </p:nvSpPr>
          <p:spPr>
            <a:xfrm>
              <a:off x="9889026" y="1044"/>
              <a:ext cx="164953" cy="729855"/>
            </a:xfrm>
            <a:prstGeom prst="rect">
              <a:avLst/>
            </a:prstGeom>
            <a:solidFill>
              <a:srgbClr val="0053C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9" name="Rechteck 78">
              <a:extLst>
                <a:ext uri="{FF2B5EF4-FFF2-40B4-BE49-F238E27FC236}">
                  <a16:creationId xmlns:a16="http://schemas.microsoft.com/office/drawing/2014/main" id="{B2F7CDEB-F3AB-4130-81F2-DDDE891A6557}"/>
                </a:ext>
              </a:extLst>
            </p:cNvPr>
            <p:cNvSpPr/>
            <p:nvPr userDrawn="1"/>
          </p:nvSpPr>
          <p:spPr>
            <a:xfrm>
              <a:off x="10127487" y="1044"/>
              <a:ext cx="164953" cy="729855"/>
            </a:xfrm>
            <a:prstGeom prst="rect">
              <a:avLst/>
            </a:prstGeom>
            <a:solidFill>
              <a:srgbClr val="598FD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1" name="Rechteck 80">
              <a:extLst>
                <a:ext uri="{FF2B5EF4-FFF2-40B4-BE49-F238E27FC236}">
                  <a16:creationId xmlns:a16="http://schemas.microsoft.com/office/drawing/2014/main" id="{5BFF8574-50BC-4FEA-8CE4-81793AE9FDCC}"/>
                </a:ext>
              </a:extLst>
            </p:cNvPr>
            <p:cNvSpPr/>
            <p:nvPr userDrawn="1"/>
          </p:nvSpPr>
          <p:spPr>
            <a:xfrm>
              <a:off x="10365948" y="1044"/>
              <a:ext cx="164953" cy="729855"/>
            </a:xfrm>
            <a:prstGeom prst="rect">
              <a:avLst/>
            </a:prstGeom>
            <a:solidFill>
              <a:srgbClr val="A6C3E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Rechteck 82">
              <a:extLst>
                <a:ext uri="{FF2B5EF4-FFF2-40B4-BE49-F238E27FC236}">
                  <a16:creationId xmlns:a16="http://schemas.microsoft.com/office/drawing/2014/main" id="{C04BD263-EB77-433F-AC82-B0D634C636E8}"/>
                </a:ext>
              </a:extLst>
            </p:cNvPr>
            <p:cNvSpPr/>
            <p:nvPr userDrawn="1"/>
          </p:nvSpPr>
          <p:spPr>
            <a:xfrm>
              <a:off x="10604409" y="1044"/>
              <a:ext cx="164953" cy="729855"/>
            </a:xfrm>
            <a:prstGeom prst="rect">
              <a:avLst/>
            </a:prstGeom>
            <a:solidFill>
              <a:srgbClr val="C6DAF7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5" name="Rechteck 84">
              <a:extLst>
                <a:ext uri="{FF2B5EF4-FFF2-40B4-BE49-F238E27FC236}">
                  <a16:creationId xmlns:a16="http://schemas.microsoft.com/office/drawing/2014/main" id="{FC208BA8-E2CD-444B-B979-A1AE823E9119}"/>
                </a:ext>
              </a:extLst>
            </p:cNvPr>
            <p:cNvSpPr/>
            <p:nvPr userDrawn="1"/>
          </p:nvSpPr>
          <p:spPr>
            <a:xfrm>
              <a:off x="10842872" y="1044"/>
              <a:ext cx="164953" cy="729855"/>
            </a:xfrm>
            <a:prstGeom prst="rect">
              <a:avLst/>
            </a:prstGeom>
            <a:solidFill>
              <a:srgbClr val="E3EDF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13" name="Gruppieren 112">
            <a:extLst>
              <a:ext uri="{FF2B5EF4-FFF2-40B4-BE49-F238E27FC236}">
                <a16:creationId xmlns:a16="http://schemas.microsoft.com/office/drawing/2014/main" id="{76272B9E-79BF-467B-B404-32B59BA98150}"/>
              </a:ext>
            </a:extLst>
          </p:cNvPr>
          <p:cNvGrpSpPr/>
          <p:nvPr userDrawn="1"/>
        </p:nvGrpSpPr>
        <p:grpSpPr>
          <a:xfrm>
            <a:off x="9253346" y="882104"/>
            <a:ext cx="1754479" cy="732922"/>
            <a:chOff x="9253346" y="888996"/>
            <a:chExt cx="1754479" cy="732922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9CFD4D44-908E-4C61-934E-3EC16605F2B7}"/>
                </a:ext>
              </a:extLst>
            </p:cNvPr>
            <p:cNvSpPr/>
            <p:nvPr userDrawn="1"/>
          </p:nvSpPr>
          <p:spPr>
            <a:xfrm>
              <a:off x="9253346" y="888996"/>
              <a:ext cx="329906" cy="729855"/>
            </a:xfrm>
            <a:prstGeom prst="rect">
              <a:avLst/>
            </a:prstGeom>
            <a:solidFill>
              <a:srgbClr val="636D75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7" name="Rechteck 86">
              <a:extLst>
                <a:ext uri="{FF2B5EF4-FFF2-40B4-BE49-F238E27FC236}">
                  <a16:creationId xmlns:a16="http://schemas.microsoft.com/office/drawing/2014/main" id="{8E32B04E-8FB2-4FF3-8F2D-7FAF44AB2B1A}"/>
                </a:ext>
              </a:extLst>
            </p:cNvPr>
            <p:cNvSpPr/>
            <p:nvPr userDrawn="1"/>
          </p:nvSpPr>
          <p:spPr>
            <a:xfrm>
              <a:off x="9646876" y="892063"/>
              <a:ext cx="168642" cy="729855"/>
            </a:xfrm>
            <a:prstGeom prst="rect">
              <a:avLst/>
            </a:prstGeom>
            <a:solidFill>
              <a:srgbClr val="41505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9" name="Rechteck 88">
              <a:extLst>
                <a:ext uri="{FF2B5EF4-FFF2-40B4-BE49-F238E27FC236}">
                  <a16:creationId xmlns:a16="http://schemas.microsoft.com/office/drawing/2014/main" id="{7E94D84F-4FF2-479F-B479-6D6EC15BD0F5}"/>
                </a:ext>
              </a:extLst>
            </p:cNvPr>
            <p:cNvSpPr/>
            <p:nvPr userDrawn="1"/>
          </p:nvSpPr>
          <p:spPr>
            <a:xfrm>
              <a:off x="9889026" y="892063"/>
              <a:ext cx="164953" cy="729855"/>
            </a:xfrm>
            <a:prstGeom prst="rect">
              <a:avLst/>
            </a:prstGeom>
            <a:solidFill>
              <a:srgbClr val="8E949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1" name="Rechteck 90">
              <a:extLst>
                <a:ext uri="{FF2B5EF4-FFF2-40B4-BE49-F238E27FC236}">
                  <a16:creationId xmlns:a16="http://schemas.microsoft.com/office/drawing/2014/main" id="{3602EB65-F05E-43F0-8E62-26F826406A82}"/>
                </a:ext>
              </a:extLst>
            </p:cNvPr>
            <p:cNvSpPr/>
            <p:nvPr userDrawn="1"/>
          </p:nvSpPr>
          <p:spPr>
            <a:xfrm>
              <a:off x="10127487" y="892063"/>
              <a:ext cx="164953" cy="729855"/>
            </a:xfrm>
            <a:prstGeom prst="rect">
              <a:avLst/>
            </a:prstGeom>
            <a:solidFill>
              <a:srgbClr val="C7CAC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Rechteck 92">
              <a:extLst>
                <a:ext uri="{FF2B5EF4-FFF2-40B4-BE49-F238E27FC236}">
                  <a16:creationId xmlns:a16="http://schemas.microsoft.com/office/drawing/2014/main" id="{99697933-BFBC-4A56-AC9F-07A8E313CE7D}"/>
                </a:ext>
              </a:extLst>
            </p:cNvPr>
            <p:cNvSpPr/>
            <p:nvPr userDrawn="1"/>
          </p:nvSpPr>
          <p:spPr>
            <a:xfrm>
              <a:off x="10365948" y="892063"/>
              <a:ext cx="164953" cy="729855"/>
            </a:xfrm>
            <a:prstGeom prst="rect">
              <a:avLst/>
            </a:prstGeom>
            <a:solidFill>
              <a:srgbClr val="DFE1E3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5" name="Rechteck 94">
              <a:extLst>
                <a:ext uri="{FF2B5EF4-FFF2-40B4-BE49-F238E27FC236}">
                  <a16:creationId xmlns:a16="http://schemas.microsoft.com/office/drawing/2014/main" id="{747EF204-8F69-4F43-B061-396FF5EFFE63}"/>
                </a:ext>
              </a:extLst>
            </p:cNvPr>
            <p:cNvSpPr/>
            <p:nvPr userDrawn="1"/>
          </p:nvSpPr>
          <p:spPr>
            <a:xfrm>
              <a:off x="10604409" y="892063"/>
              <a:ext cx="164953" cy="729855"/>
            </a:xfrm>
            <a:prstGeom prst="rect">
              <a:avLst/>
            </a:prstGeom>
            <a:solidFill>
              <a:srgbClr val="E9EAEB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7" name="Rechteck 96">
              <a:extLst>
                <a:ext uri="{FF2B5EF4-FFF2-40B4-BE49-F238E27FC236}">
                  <a16:creationId xmlns:a16="http://schemas.microsoft.com/office/drawing/2014/main" id="{3F4E2DD1-66A8-4D12-B0FE-FDF46B3407EA}"/>
                </a:ext>
              </a:extLst>
            </p:cNvPr>
            <p:cNvSpPr/>
            <p:nvPr userDrawn="1"/>
          </p:nvSpPr>
          <p:spPr>
            <a:xfrm>
              <a:off x="10842872" y="892063"/>
              <a:ext cx="164953" cy="729855"/>
            </a:xfrm>
            <a:prstGeom prst="rect">
              <a:avLst/>
            </a:prstGeom>
            <a:solidFill>
              <a:srgbClr val="F2F2F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99" name="Rechteck 98">
            <a:extLst>
              <a:ext uri="{FF2B5EF4-FFF2-40B4-BE49-F238E27FC236}">
                <a16:creationId xmlns:a16="http://schemas.microsoft.com/office/drawing/2014/main" id="{3351E44F-C70D-4551-9AB7-C481F4641DF7}"/>
              </a:ext>
            </a:extLst>
          </p:cNvPr>
          <p:cNvSpPr/>
          <p:nvPr userDrawn="1"/>
        </p:nvSpPr>
        <p:spPr>
          <a:xfrm>
            <a:off x="9646876" y="2193955"/>
            <a:ext cx="168642" cy="729855"/>
          </a:xfrm>
          <a:prstGeom prst="rect">
            <a:avLst/>
          </a:prstGeom>
          <a:solidFill>
            <a:srgbClr val="7946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1" name="Rechteck 100">
            <a:extLst>
              <a:ext uri="{FF2B5EF4-FFF2-40B4-BE49-F238E27FC236}">
                <a16:creationId xmlns:a16="http://schemas.microsoft.com/office/drawing/2014/main" id="{C0970B5D-7361-4761-8D4C-9DB5B054DD6F}"/>
              </a:ext>
            </a:extLst>
          </p:cNvPr>
          <p:cNvSpPr/>
          <p:nvPr userDrawn="1"/>
        </p:nvSpPr>
        <p:spPr>
          <a:xfrm>
            <a:off x="9889026" y="2193955"/>
            <a:ext cx="164953" cy="729855"/>
          </a:xfrm>
          <a:prstGeom prst="rect">
            <a:avLst/>
          </a:prstGeom>
          <a:solidFill>
            <a:srgbClr val="BF6F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3" name="Rechteck 102">
            <a:extLst>
              <a:ext uri="{FF2B5EF4-FFF2-40B4-BE49-F238E27FC236}">
                <a16:creationId xmlns:a16="http://schemas.microsoft.com/office/drawing/2014/main" id="{FF0D0D30-CA80-495A-8EBF-AA65B361C63E}"/>
              </a:ext>
            </a:extLst>
          </p:cNvPr>
          <p:cNvSpPr/>
          <p:nvPr userDrawn="1"/>
        </p:nvSpPr>
        <p:spPr>
          <a:xfrm>
            <a:off x="10127487" y="2193955"/>
            <a:ext cx="164953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5" name="Rechteck 104">
            <a:extLst>
              <a:ext uri="{FF2B5EF4-FFF2-40B4-BE49-F238E27FC236}">
                <a16:creationId xmlns:a16="http://schemas.microsoft.com/office/drawing/2014/main" id="{0BC17774-3227-419B-96D9-0B857B2C723A}"/>
              </a:ext>
            </a:extLst>
          </p:cNvPr>
          <p:cNvSpPr/>
          <p:nvPr userDrawn="1"/>
        </p:nvSpPr>
        <p:spPr>
          <a:xfrm>
            <a:off x="10365948" y="2193955"/>
            <a:ext cx="164953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7" name="Rechteck 106">
            <a:extLst>
              <a:ext uri="{FF2B5EF4-FFF2-40B4-BE49-F238E27FC236}">
                <a16:creationId xmlns:a16="http://schemas.microsoft.com/office/drawing/2014/main" id="{E0447D79-EA0E-423B-9D6B-4B08631A5628}"/>
              </a:ext>
            </a:extLst>
          </p:cNvPr>
          <p:cNvSpPr/>
          <p:nvPr userDrawn="1"/>
        </p:nvSpPr>
        <p:spPr>
          <a:xfrm>
            <a:off x="10604409" y="2193955"/>
            <a:ext cx="164953" cy="729855"/>
          </a:xfrm>
          <a:prstGeom prst="rect">
            <a:avLst/>
          </a:prstGeom>
          <a:solidFill>
            <a:srgbClr val="FFE08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9" name="Rechteck 108">
            <a:extLst>
              <a:ext uri="{FF2B5EF4-FFF2-40B4-BE49-F238E27FC236}">
                <a16:creationId xmlns:a16="http://schemas.microsoft.com/office/drawing/2014/main" id="{C61D915C-0307-46FD-8D5C-86BEA9434647}"/>
              </a:ext>
            </a:extLst>
          </p:cNvPr>
          <p:cNvSpPr/>
          <p:nvPr userDrawn="1"/>
        </p:nvSpPr>
        <p:spPr>
          <a:xfrm>
            <a:off x="10842872" y="2193955"/>
            <a:ext cx="164953" cy="729855"/>
          </a:xfrm>
          <a:prstGeom prst="rect">
            <a:avLst/>
          </a:prstGeom>
          <a:solidFill>
            <a:srgbClr val="FFEDB3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1" name="Rechteck 110">
            <a:extLst>
              <a:ext uri="{FF2B5EF4-FFF2-40B4-BE49-F238E27FC236}">
                <a16:creationId xmlns:a16="http://schemas.microsoft.com/office/drawing/2014/main" id="{341D6766-6D8B-4188-B1A3-4F5570353B41}"/>
              </a:ext>
            </a:extLst>
          </p:cNvPr>
          <p:cNvSpPr/>
          <p:nvPr userDrawn="1"/>
        </p:nvSpPr>
        <p:spPr>
          <a:xfrm>
            <a:off x="11081335" y="2193955"/>
            <a:ext cx="164953" cy="729855"/>
          </a:xfrm>
          <a:prstGeom prst="rect">
            <a:avLst/>
          </a:prstGeom>
          <a:solidFill>
            <a:srgbClr val="FFF8E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4575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wncloud_Pfa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C6061A19-B78C-4495-A853-6D159E1BB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04" y="4893653"/>
            <a:ext cx="648072" cy="164691"/>
          </a:xfrm>
          <a:prstGeom prst="rect">
            <a:avLst/>
          </a:prstGeom>
        </p:spPr>
      </p:pic>
      <p:sp>
        <p:nvSpPr>
          <p:cNvPr id="6" name="Rectangle 22">
            <a:extLst>
              <a:ext uri="{FF2B5EF4-FFF2-40B4-BE49-F238E27FC236}">
                <a16:creationId xmlns:a16="http://schemas.microsoft.com/office/drawing/2014/main" id="{2ACECE67-C46B-4FE7-B184-5627FFA776B0}"/>
              </a:ext>
            </a:extLst>
          </p:cNvPr>
          <p:cNvSpPr/>
          <p:nvPr userDrawn="1"/>
        </p:nvSpPr>
        <p:spPr>
          <a:xfrm rot="10800000" flipV="1">
            <a:off x="-1" y="681480"/>
            <a:ext cx="9143999" cy="45719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002B5E"/>
              </a:gs>
            </a:gsLst>
            <a:lin ang="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lvl="0" indent="0" algn="ctr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endParaRPr lang="en-US" sz="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Foliennummernplatzhalter 5">
            <a:extLst>
              <a:ext uri="{FF2B5EF4-FFF2-40B4-BE49-F238E27FC236}">
                <a16:creationId xmlns:a16="http://schemas.microsoft.com/office/drawing/2014/main" id="{8B6500EC-9ADB-489C-B44F-3425CD9D5C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2AA5CED-CDAF-437E-9F09-49CD3768C6A2}"/>
              </a:ext>
            </a:extLst>
          </p:cNvPr>
          <p:cNvSpPr txBox="1"/>
          <p:nvPr userDrawn="1"/>
        </p:nvSpPr>
        <p:spPr>
          <a:xfrm>
            <a:off x="252000" y="882104"/>
            <a:ext cx="8640000" cy="3230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250000"/>
              </a:lnSpc>
            </a:pPr>
            <a:r>
              <a:rPr lang="de-DE" sz="1400" b="1" dirty="0"/>
              <a:t>Icon</a:t>
            </a:r>
            <a:r>
              <a:rPr lang="de-DE" sz="1400" dirty="0"/>
              <a:t> Bibliothek: </a:t>
            </a:r>
            <a:r>
              <a:rPr lang="de-DE" sz="900" dirty="0"/>
              <a:t>Marketing\Marketing BARC-Unternehmensinfos\Vorlagen\</a:t>
            </a:r>
            <a:r>
              <a:rPr lang="de-DE" sz="900" dirty="0" err="1"/>
              <a:t>PowerpointPräsentationen</a:t>
            </a:r>
            <a:r>
              <a:rPr lang="de-DE" sz="900" dirty="0"/>
              <a:t>\Bibliotheken\Icon-Bibliothek</a:t>
            </a:r>
            <a:endParaRPr lang="de-DE" sz="1400" dirty="0"/>
          </a:p>
          <a:p>
            <a:pPr lvl="0">
              <a:lnSpc>
                <a:spcPct val="250000"/>
              </a:lnSpc>
            </a:pPr>
            <a:r>
              <a:rPr lang="de-DE" sz="1400" b="1" dirty="0" err="1"/>
              <a:t>Echtbild</a:t>
            </a:r>
            <a:r>
              <a:rPr lang="de-DE" sz="1400" b="1" dirty="0"/>
              <a:t> </a:t>
            </a:r>
            <a:r>
              <a:rPr lang="de-DE" sz="1400" dirty="0"/>
              <a:t>Bibliothek: </a:t>
            </a:r>
            <a:r>
              <a: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Marketing\Marketing BARC-Unternehmensinfos\Vorlagen\</a:t>
            </a:r>
            <a:r>
              <a:rPr lang="de-DE" sz="9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PowerpointPräsentationen</a:t>
            </a:r>
            <a:r>
              <a: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\Bibliotheken\Echtbild-Bibliothek</a:t>
            </a:r>
            <a:endParaRPr lang="de-DE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>
              <a:lnSpc>
                <a:spcPct val="250000"/>
              </a:lnSpc>
            </a:pPr>
            <a:r>
              <a:rPr lang="de-DE" sz="1400" b="1" dirty="0"/>
              <a:t>Visitenkarten</a:t>
            </a:r>
            <a:r>
              <a:rPr lang="de-DE" sz="1400" dirty="0"/>
              <a:t> Bibliothek</a:t>
            </a:r>
            <a:r>
              <a:rPr lang="de-DE" sz="1000" dirty="0"/>
              <a:t>: </a:t>
            </a:r>
            <a:r>
              <a:rPr lang="de-DE" sz="900" dirty="0"/>
              <a:t>Marketing\Marketing BARC-Unternehmensinfos\Vorlagen\</a:t>
            </a:r>
            <a:r>
              <a:rPr lang="de-DE" sz="900" dirty="0" err="1"/>
              <a:t>PowerpointPräsentationen</a:t>
            </a:r>
            <a:r>
              <a:rPr lang="de-DE" sz="900" dirty="0"/>
              <a:t>\Bibliotheken\Visitenkarten-Bibliothek</a:t>
            </a:r>
          </a:p>
          <a:p>
            <a:pPr lvl="0">
              <a:lnSpc>
                <a:spcPct val="250000"/>
              </a:lnSpc>
            </a:pPr>
            <a:r>
              <a:rPr lang="de-DE" sz="1400" b="1" dirty="0"/>
              <a:t>Anleitungen</a:t>
            </a:r>
            <a:r>
              <a:rPr lang="de-DE" sz="1400" dirty="0"/>
              <a:t>: </a:t>
            </a:r>
            <a:r>
              <a:rPr lang="de-DE" sz="1000" dirty="0"/>
              <a:t>Marketing\Marketing BARC-Unternehmensinfos\Vorlagen\</a:t>
            </a:r>
            <a:r>
              <a:rPr lang="de-DE" sz="1000" dirty="0" err="1"/>
              <a:t>PowerpointPräsentationen</a:t>
            </a:r>
            <a:r>
              <a:rPr lang="de-DE" sz="1000" dirty="0"/>
              <a:t>\Anleitungen</a:t>
            </a:r>
          </a:p>
          <a:p>
            <a:pPr lvl="0">
              <a:lnSpc>
                <a:spcPct val="250000"/>
              </a:lnSpc>
            </a:pPr>
            <a:r>
              <a:rPr lang="de-DE" sz="1400" b="1" dirty="0"/>
              <a:t>Standardpräsentationen</a:t>
            </a:r>
            <a:r>
              <a:rPr lang="de-DE" sz="1400" dirty="0"/>
              <a:t>: </a:t>
            </a:r>
            <a:r>
              <a:rPr lang="de-DE" sz="1000" dirty="0"/>
              <a:t>Marketing\Marketing BARC-Unternehmensinfos\Vorlagen\</a:t>
            </a:r>
            <a:r>
              <a:rPr lang="de-DE" sz="1000" dirty="0" err="1"/>
              <a:t>PowerpointPräsentationen</a:t>
            </a:r>
            <a:r>
              <a:rPr lang="de-DE" sz="1000" dirty="0"/>
              <a:t>\Standardpräsentationen</a:t>
            </a:r>
          </a:p>
          <a:p>
            <a:pPr lvl="0">
              <a:lnSpc>
                <a:spcPct val="250000"/>
              </a:lnSpc>
            </a:pPr>
            <a:r>
              <a:rPr lang="de-DE" sz="1400" b="1" dirty="0"/>
              <a:t>Folienmaster</a:t>
            </a:r>
            <a:r>
              <a:rPr lang="de-DE" sz="1400" dirty="0"/>
              <a:t>: </a:t>
            </a:r>
            <a:r>
              <a:rPr lang="de-DE" sz="1000" dirty="0"/>
              <a:t>Marketing\Marketing BARC-Unternehmensinfos\Vorlagen\</a:t>
            </a:r>
            <a:r>
              <a:rPr lang="de-DE" sz="1000" dirty="0" err="1"/>
              <a:t>PowerpointPräsentationen</a:t>
            </a:r>
            <a:r>
              <a:rPr lang="de-DE" sz="1000" dirty="0"/>
              <a:t>\Folienmaster</a:t>
            </a:r>
            <a:endParaRPr lang="de-DE" sz="1400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FEDAA75A-16CE-44C0-A4C8-247D27B2DEA6}"/>
              </a:ext>
            </a:extLst>
          </p:cNvPr>
          <p:cNvSpPr txBox="1"/>
          <p:nvPr userDrawn="1"/>
        </p:nvSpPr>
        <p:spPr>
          <a:xfrm>
            <a:off x="252000" y="288607"/>
            <a:ext cx="8712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r>
              <a:rPr lang="de-DE" sz="2000" b="1" kern="1200" dirty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rPr>
              <a:t>OwnCloud Pfade</a:t>
            </a:r>
          </a:p>
        </p:txBody>
      </p:sp>
    </p:spTree>
    <p:extLst>
      <p:ext uri="{BB962C8B-B14F-4D97-AF65-F5344CB8AC3E}">
        <p14:creationId xmlns:p14="http://schemas.microsoft.com/office/powerpoint/2010/main" val="214613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3F93D243-02D9-46B1-A8F2-5287C560A2EA}"/>
              </a:ext>
            </a:extLst>
          </p:cNvPr>
          <p:cNvSpPr/>
          <p:nvPr userDrawn="1"/>
        </p:nvSpPr>
        <p:spPr>
          <a:xfrm>
            <a:off x="1" y="1"/>
            <a:ext cx="1835696" cy="5143500"/>
          </a:xfrm>
          <a:custGeom>
            <a:avLst/>
            <a:gdLst>
              <a:gd name="connsiteX0" fmla="*/ 0 w 3055645"/>
              <a:gd name="connsiteY0" fmla="*/ 0 h 5143500"/>
              <a:gd name="connsiteX1" fmla="*/ 2772026 w 3055645"/>
              <a:gd name="connsiteY1" fmla="*/ 0 h 5143500"/>
              <a:gd name="connsiteX2" fmla="*/ 2772026 w 3055645"/>
              <a:gd name="connsiteY2" fmla="*/ 1 h 5143500"/>
              <a:gd name="connsiteX3" fmla="*/ 2816366 w 3055645"/>
              <a:gd name="connsiteY3" fmla="*/ 1 h 5143500"/>
              <a:gd name="connsiteX4" fmla="*/ 2819336 w 3055645"/>
              <a:gd name="connsiteY4" fmla="*/ 12386 h 5143500"/>
              <a:gd name="connsiteX5" fmla="*/ 3055645 w 3055645"/>
              <a:gd name="connsiteY5" fmla="*/ 2506950 h 5143500"/>
              <a:gd name="connsiteX6" fmla="*/ 2819336 w 3055645"/>
              <a:gd name="connsiteY6" fmla="*/ 5001513 h 5143500"/>
              <a:gd name="connsiteX7" fmla="*/ 2785284 w 3055645"/>
              <a:gd name="connsiteY7" fmla="*/ 5143500 h 5143500"/>
              <a:gd name="connsiteX8" fmla="*/ 2663948 w 3055645"/>
              <a:gd name="connsiteY8" fmla="*/ 5143500 h 5143500"/>
              <a:gd name="connsiteX9" fmla="*/ 1256308 w 3055645"/>
              <a:gd name="connsiteY9" fmla="*/ 5143500 h 5143500"/>
              <a:gd name="connsiteX10" fmla="*/ 0 w 3055645"/>
              <a:gd name="connsiteY10" fmla="*/ 5143500 h 5143500"/>
              <a:gd name="connsiteX11" fmla="*/ 0 w 3055645"/>
              <a:gd name="connsiteY11" fmla="*/ 5139910 h 5143500"/>
              <a:gd name="connsiteX12" fmla="*/ 0 w 3055645"/>
              <a:gd name="connsiteY12" fmla="*/ 3939902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55645" h="5143500">
                <a:moveTo>
                  <a:pt x="0" y="0"/>
                </a:moveTo>
                <a:lnTo>
                  <a:pt x="2772026" y="0"/>
                </a:lnTo>
                <a:lnTo>
                  <a:pt x="2772026" y="1"/>
                </a:lnTo>
                <a:lnTo>
                  <a:pt x="2816366" y="1"/>
                </a:lnTo>
                <a:lnTo>
                  <a:pt x="2819336" y="12386"/>
                </a:lnTo>
                <a:cubicBezTo>
                  <a:pt x="2966963" y="690287"/>
                  <a:pt x="3055645" y="1559372"/>
                  <a:pt x="3055645" y="2506950"/>
                </a:cubicBezTo>
                <a:cubicBezTo>
                  <a:pt x="3055645" y="3454528"/>
                  <a:pt x="2966963" y="4323613"/>
                  <a:pt x="2819336" y="5001513"/>
                </a:cubicBezTo>
                <a:lnTo>
                  <a:pt x="2785284" y="5143500"/>
                </a:lnTo>
                <a:lnTo>
                  <a:pt x="2663948" y="5143500"/>
                </a:lnTo>
                <a:lnTo>
                  <a:pt x="1256308" y="5143500"/>
                </a:lnTo>
                <a:lnTo>
                  <a:pt x="0" y="5143500"/>
                </a:lnTo>
                <a:lnTo>
                  <a:pt x="0" y="5139910"/>
                </a:lnTo>
                <a:lnTo>
                  <a:pt x="0" y="3939902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1200000" scaled="0"/>
          </a:gradFill>
          <a:ln>
            <a:noFill/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lvl="0" indent="0" algn="ctr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endParaRPr lang="de-DE" sz="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1729F52-9979-488F-AD79-78EECC089F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4893653"/>
            <a:ext cx="643514" cy="164691"/>
          </a:xfrm>
          <a:prstGeom prst="rect">
            <a:avLst/>
          </a:prstGeom>
        </p:spPr>
      </p:pic>
      <p:cxnSp>
        <p:nvCxnSpPr>
          <p:cNvPr id="43" name="Straight Connector 23">
            <a:extLst>
              <a:ext uri="{FF2B5EF4-FFF2-40B4-BE49-F238E27FC236}">
                <a16:creationId xmlns:a16="http://schemas.microsoft.com/office/drawing/2014/main" id="{B63F1047-9F40-437D-A3C3-8987BCC26CEA}"/>
              </a:ext>
            </a:extLst>
          </p:cNvPr>
          <p:cNvCxnSpPr>
            <a:cxnSpLocks/>
          </p:cNvCxnSpPr>
          <p:nvPr userDrawn="1"/>
        </p:nvCxnSpPr>
        <p:spPr>
          <a:xfrm>
            <a:off x="630749" y="2571750"/>
            <a:ext cx="544624" cy="0"/>
          </a:xfrm>
          <a:prstGeom prst="line">
            <a:avLst/>
          </a:prstGeom>
          <a:ln w="190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oliennummernplatzhalter 5">
            <a:extLst>
              <a:ext uri="{FF2B5EF4-FFF2-40B4-BE49-F238E27FC236}">
                <a16:creationId xmlns:a16="http://schemas.microsoft.com/office/drawing/2014/main" id="{ADDB11B0-3A7F-4C0F-9F76-37C1ECC02E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46" name="Inhaltsplatzhalter 2">
            <a:extLst>
              <a:ext uri="{FF2B5EF4-FFF2-40B4-BE49-F238E27FC236}">
                <a16:creationId xmlns:a16="http://schemas.microsoft.com/office/drawing/2014/main" id="{4A2ACD5E-D18A-4B19-B544-C669DFC41B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195736" y="488222"/>
            <a:ext cx="6353154" cy="4159977"/>
          </a:xfrm>
        </p:spPr>
        <p:txBody>
          <a:bodyPr anchor="ctr">
            <a:noAutofit/>
          </a:bodyPr>
          <a:lstStyle>
            <a:lvl1pPr marL="457200" indent="-457200">
              <a:lnSpc>
                <a:spcPct val="110000"/>
              </a:lnSpc>
              <a:buClr>
                <a:schemeClr val="accent2"/>
              </a:buClr>
              <a:buFont typeface="+mj-lt"/>
              <a:buAutoNum type="arabicPeriod"/>
              <a:defRPr sz="1800" baseline="0"/>
            </a:lvl1pPr>
          </a:lstStyle>
          <a:p>
            <a:pPr lvl="0"/>
            <a:r>
              <a:rPr lang="de-DE" dirty="0"/>
              <a:t> 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 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 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 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 </a:t>
            </a:r>
          </a:p>
          <a:p>
            <a:pPr lvl="0"/>
            <a:endParaRPr lang="de-DE" dirty="0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CEFD9CA9-46CA-45E0-AF4C-B5351419DB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847" y="1987939"/>
            <a:ext cx="1210428" cy="429161"/>
          </a:xfrm>
        </p:spPr>
        <p:txBody>
          <a:bodyPr>
            <a:noAutofit/>
          </a:bodyPr>
          <a:lstStyle>
            <a:lvl1pPr algn="ctr">
              <a:defRPr lang="de-DE" sz="1800" b="1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de-DE" dirty="0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11344246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Darkmo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92A88671-97E8-4DD7-A83D-A86F1A2DEA0D}"/>
              </a:ext>
            </a:extLst>
          </p:cNvPr>
          <p:cNvSpPr/>
          <p:nvPr userDrawn="1"/>
        </p:nvSpPr>
        <p:spPr>
          <a:xfrm>
            <a:off x="-1" y="0"/>
            <a:ext cx="9144001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Freihandform: Form 2">
            <a:extLst>
              <a:ext uri="{FF2B5EF4-FFF2-40B4-BE49-F238E27FC236}">
                <a16:creationId xmlns:a16="http://schemas.microsoft.com/office/drawing/2014/main" id="{66229642-05AD-4DAD-B491-79256828C39C}"/>
              </a:ext>
            </a:extLst>
          </p:cNvPr>
          <p:cNvSpPr/>
          <p:nvPr userDrawn="1"/>
        </p:nvSpPr>
        <p:spPr>
          <a:xfrm>
            <a:off x="1" y="1"/>
            <a:ext cx="1835696" cy="5143500"/>
          </a:xfrm>
          <a:custGeom>
            <a:avLst/>
            <a:gdLst>
              <a:gd name="connsiteX0" fmla="*/ 0 w 3055645"/>
              <a:gd name="connsiteY0" fmla="*/ 0 h 5143500"/>
              <a:gd name="connsiteX1" fmla="*/ 2772026 w 3055645"/>
              <a:gd name="connsiteY1" fmla="*/ 0 h 5143500"/>
              <a:gd name="connsiteX2" fmla="*/ 2772026 w 3055645"/>
              <a:gd name="connsiteY2" fmla="*/ 1 h 5143500"/>
              <a:gd name="connsiteX3" fmla="*/ 2816366 w 3055645"/>
              <a:gd name="connsiteY3" fmla="*/ 1 h 5143500"/>
              <a:gd name="connsiteX4" fmla="*/ 2819336 w 3055645"/>
              <a:gd name="connsiteY4" fmla="*/ 12386 h 5143500"/>
              <a:gd name="connsiteX5" fmla="*/ 3055645 w 3055645"/>
              <a:gd name="connsiteY5" fmla="*/ 2506950 h 5143500"/>
              <a:gd name="connsiteX6" fmla="*/ 2819336 w 3055645"/>
              <a:gd name="connsiteY6" fmla="*/ 5001513 h 5143500"/>
              <a:gd name="connsiteX7" fmla="*/ 2785284 w 3055645"/>
              <a:gd name="connsiteY7" fmla="*/ 5143500 h 5143500"/>
              <a:gd name="connsiteX8" fmla="*/ 2663948 w 3055645"/>
              <a:gd name="connsiteY8" fmla="*/ 5143500 h 5143500"/>
              <a:gd name="connsiteX9" fmla="*/ 1256308 w 3055645"/>
              <a:gd name="connsiteY9" fmla="*/ 5143500 h 5143500"/>
              <a:gd name="connsiteX10" fmla="*/ 0 w 3055645"/>
              <a:gd name="connsiteY10" fmla="*/ 5143500 h 5143500"/>
              <a:gd name="connsiteX11" fmla="*/ 0 w 3055645"/>
              <a:gd name="connsiteY11" fmla="*/ 5139910 h 5143500"/>
              <a:gd name="connsiteX12" fmla="*/ 0 w 3055645"/>
              <a:gd name="connsiteY12" fmla="*/ 3939902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55645" h="5143500">
                <a:moveTo>
                  <a:pt x="0" y="0"/>
                </a:moveTo>
                <a:lnTo>
                  <a:pt x="2772026" y="0"/>
                </a:lnTo>
                <a:lnTo>
                  <a:pt x="2772026" y="1"/>
                </a:lnTo>
                <a:lnTo>
                  <a:pt x="2816366" y="1"/>
                </a:lnTo>
                <a:lnTo>
                  <a:pt x="2819336" y="12386"/>
                </a:lnTo>
                <a:cubicBezTo>
                  <a:pt x="2966963" y="690287"/>
                  <a:pt x="3055645" y="1559372"/>
                  <a:pt x="3055645" y="2506950"/>
                </a:cubicBezTo>
                <a:cubicBezTo>
                  <a:pt x="3055645" y="3454528"/>
                  <a:pt x="2966963" y="4323613"/>
                  <a:pt x="2819336" y="5001513"/>
                </a:cubicBezTo>
                <a:lnTo>
                  <a:pt x="2785284" y="5143500"/>
                </a:lnTo>
                <a:lnTo>
                  <a:pt x="2663948" y="5143500"/>
                </a:lnTo>
                <a:lnTo>
                  <a:pt x="1256308" y="5143500"/>
                </a:lnTo>
                <a:lnTo>
                  <a:pt x="0" y="5143500"/>
                </a:lnTo>
                <a:lnTo>
                  <a:pt x="0" y="5139910"/>
                </a:lnTo>
                <a:lnTo>
                  <a:pt x="0" y="3939902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1200000" scaled="0"/>
          </a:gradFill>
          <a:ln>
            <a:noFill/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lvl="0" indent="0" algn="ctr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endParaRPr lang="de-DE" sz="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1729F52-9979-488F-AD79-78EECC089F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4893653"/>
            <a:ext cx="643514" cy="164691"/>
          </a:xfrm>
          <a:prstGeom prst="rect">
            <a:avLst/>
          </a:prstGeom>
        </p:spPr>
      </p:pic>
      <p:cxnSp>
        <p:nvCxnSpPr>
          <p:cNvPr id="43" name="Straight Connector 23">
            <a:extLst>
              <a:ext uri="{FF2B5EF4-FFF2-40B4-BE49-F238E27FC236}">
                <a16:creationId xmlns:a16="http://schemas.microsoft.com/office/drawing/2014/main" id="{B63F1047-9F40-437D-A3C3-8987BCC26CEA}"/>
              </a:ext>
            </a:extLst>
          </p:cNvPr>
          <p:cNvCxnSpPr>
            <a:cxnSpLocks/>
          </p:cNvCxnSpPr>
          <p:nvPr userDrawn="1"/>
        </p:nvCxnSpPr>
        <p:spPr>
          <a:xfrm>
            <a:off x="636381" y="2571750"/>
            <a:ext cx="544624" cy="0"/>
          </a:xfrm>
          <a:prstGeom prst="line">
            <a:avLst/>
          </a:prstGeom>
          <a:ln w="190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oliennummernplatzhalter 5">
            <a:extLst>
              <a:ext uri="{FF2B5EF4-FFF2-40B4-BE49-F238E27FC236}">
                <a16:creationId xmlns:a16="http://schemas.microsoft.com/office/drawing/2014/main" id="{ADDB11B0-3A7F-4C0F-9F76-37C1ECC02E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5" name="Inhaltsplatzhalter 2">
            <a:extLst>
              <a:ext uri="{FF2B5EF4-FFF2-40B4-BE49-F238E27FC236}">
                <a16:creationId xmlns:a16="http://schemas.microsoft.com/office/drawing/2014/main" id="{CB65A4F5-9B68-40A3-A5AC-ED6CD335A99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195736" y="488222"/>
            <a:ext cx="6353154" cy="4159977"/>
          </a:xfrm>
        </p:spPr>
        <p:txBody>
          <a:bodyPr anchor="ctr">
            <a:noAutofit/>
          </a:bodyPr>
          <a:lstStyle>
            <a:lvl1pPr marL="457200" indent="-457200">
              <a:lnSpc>
                <a:spcPct val="110000"/>
              </a:lnSpc>
              <a:buClr>
                <a:schemeClr val="bg1"/>
              </a:buClr>
              <a:buFont typeface="+mj-lt"/>
              <a:buAutoNum type="arabicPeriod"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 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 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 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 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 </a:t>
            </a:r>
          </a:p>
          <a:p>
            <a:pPr lvl="0"/>
            <a:endParaRPr lang="de-DE" dirty="0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0A8D24A0-5C6C-44DE-98D9-916C185D04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847" y="1987939"/>
            <a:ext cx="1210428" cy="429161"/>
          </a:xfrm>
        </p:spPr>
        <p:txBody>
          <a:bodyPr>
            <a:noAutofit/>
          </a:bodyPr>
          <a:lstStyle>
            <a:lvl1pPr algn="ctr">
              <a:defRPr lang="de-DE" sz="1800" b="1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de-DE" dirty="0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27686445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0D2A55-163C-41DE-A982-28FD720B2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61660D70-29AF-427D-9D69-8B46D4F732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945000"/>
            <a:ext cx="8640000" cy="3780000"/>
          </a:xfrm>
          <a:prstGeom prst="rect">
            <a:avLst/>
          </a:prstGeom>
        </p:spPr>
        <p:txBody>
          <a:bodyPr numCol="1" spcCol="180000">
            <a:noAutofit/>
          </a:bodyPr>
          <a:lstStyle>
            <a:lvl1pPr marL="0" indent="0">
              <a:lnSpc>
                <a:spcPct val="110000"/>
              </a:lnSpc>
              <a:buNone/>
              <a:defRPr sz="1800">
                <a:solidFill>
                  <a:srgbClr val="41505D"/>
                </a:solidFill>
              </a:defRPr>
            </a:lvl1pPr>
            <a:lvl2pPr marL="457200" indent="0">
              <a:lnSpc>
                <a:spcPct val="110000"/>
              </a:lnSpc>
              <a:buNone/>
              <a:defRPr>
                <a:solidFill>
                  <a:srgbClr val="41505D"/>
                </a:solidFill>
              </a:defRPr>
            </a:lvl2pPr>
            <a:lvl3pPr marL="914400" indent="0">
              <a:lnSpc>
                <a:spcPct val="110000"/>
              </a:lnSpc>
              <a:buFont typeface="Arial" panose="020B0604020202020204" pitchFamily="34" charset="0"/>
              <a:buNone/>
              <a:defRPr>
                <a:solidFill>
                  <a:srgbClr val="41505D"/>
                </a:solidFill>
              </a:defRPr>
            </a:lvl3pPr>
            <a:lvl4pPr marL="1371600" indent="0">
              <a:lnSpc>
                <a:spcPct val="110000"/>
              </a:lnSpc>
              <a:buNone/>
              <a:defRPr>
                <a:solidFill>
                  <a:srgbClr val="41505D"/>
                </a:solidFill>
              </a:defRPr>
            </a:lvl4pPr>
            <a:lvl5pPr marL="1828800" indent="0">
              <a:lnSpc>
                <a:spcPct val="110000"/>
              </a:lnSpc>
              <a:buNone/>
              <a:defRPr>
                <a:solidFill>
                  <a:srgbClr val="41505D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6061A19-B78C-4495-A853-6D159E1BB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04" y="4893653"/>
            <a:ext cx="648072" cy="164691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5346AE66-F57A-4B02-BA82-A09BD31E8210}"/>
              </a:ext>
            </a:extLst>
          </p:cNvPr>
          <p:cNvSpPr/>
          <p:nvPr userDrawn="1"/>
        </p:nvSpPr>
        <p:spPr>
          <a:xfrm>
            <a:off x="9253346" y="1766231"/>
            <a:ext cx="329906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73EAC51C-2812-4A17-A959-E636A2A885B6}"/>
              </a:ext>
            </a:extLst>
          </p:cNvPr>
          <p:cNvSpPr/>
          <p:nvPr userDrawn="1"/>
        </p:nvSpPr>
        <p:spPr>
          <a:xfrm>
            <a:off x="9253346" y="4409413"/>
            <a:ext cx="329906" cy="729855"/>
          </a:xfrm>
          <a:prstGeom prst="rect">
            <a:avLst/>
          </a:prstGeom>
          <a:solidFill>
            <a:srgbClr val="F3562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21D2B060-756E-4F7B-93C3-01E915770506}"/>
              </a:ext>
            </a:extLst>
          </p:cNvPr>
          <p:cNvSpPr/>
          <p:nvPr userDrawn="1"/>
        </p:nvSpPr>
        <p:spPr>
          <a:xfrm>
            <a:off x="9253346" y="2647291"/>
            <a:ext cx="329906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04087153-4CFB-4A2D-A6B1-CFBCA3B5890F}"/>
              </a:ext>
            </a:extLst>
          </p:cNvPr>
          <p:cNvSpPr/>
          <p:nvPr userDrawn="1"/>
        </p:nvSpPr>
        <p:spPr>
          <a:xfrm>
            <a:off x="9253346" y="3528351"/>
            <a:ext cx="329906" cy="729855"/>
          </a:xfrm>
          <a:prstGeom prst="rect">
            <a:avLst/>
          </a:prstGeom>
          <a:solidFill>
            <a:srgbClr val="65D6A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97B5135E-A3FE-47BA-9636-F7583412F6FB}"/>
              </a:ext>
            </a:extLst>
          </p:cNvPr>
          <p:cNvGrpSpPr/>
          <p:nvPr userDrawn="1"/>
        </p:nvGrpSpPr>
        <p:grpSpPr>
          <a:xfrm>
            <a:off x="9253346" y="1044"/>
            <a:ext cx="1754479" cy="729855"/>
            <a:chOff x="9253346" y="1044"/>
            <a:chExt cx="1754479" cy="729855"/>
          </a:xfrm>
        </p:grpSpPr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620786F7-DE89-4EE5-BE31-6ECCF9335FD7}"/>
                </a:ext>
              </a:extLst>
            </p:cNvPr>
            <p:cNvSpPr/>
            <p:nvPr userDrawn="1"/>
          </p:nvSpPr>
          <p:spPr>
            <a:xfrm>
              <a:off x="9253346" y="1044"/>
              <a:ext cx="329906" cy="729855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1518FAAA-C0F8-40FD-9CF5-79C5DE9788CE}"/>
                </a:ext>
              </a:extLst>
            </p:cNvPr>
            <p:cNvSpPr/>
            <p:nvPr userDrawn="1"/>
          </p:nvSpPr>
          <p:spPr>
            <a:xfrm>
              <a:off x="9646876" y="1044"/>
              <a:ext cx="168642" cy="729855"/>
            </a:xfrm>
            <a:prstGeom prst="rect">
              <a:avLst/>
            </a:prstGeom>
            <a:solidFill>
              <a:srgbClr val="00408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FF843257-82B4-4A1A-B6A6-18654A5352F8}"/>
                </a:ext>
              </a:extLst>
            </p:cNvPr>
            <p:cNvSpPr/>
            <p:nvPr userDrawn="1"/>
          </p:nvSpPr>
          <p:spPr>
            <a:xfrm>
              <a:off x="9889026" y="1044"/>
              <a:ext cx="164953" cy="729855"/>
            </a:xfrm>
            <a:prstGeom prst="rect">
              <a:avLst/>
            </a:prstGeom>
            <a:solidFill>
              <a:srgbClr val="0053C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C263A68C-298F-4394-9106-059ACEBA2E06}"/>
                </a:ext>
              </a:extLst>
            </p:cNvPr>
            <p:cNvSpPr/>
            <p:nvPr userDrawn="1"/>
          </p:nvSpPr>
          <p:spPr>
            <a:xfrm>
              <a:off x="10127487" y="1044"/>
              <a:ext cx="164953" cy="729855"/>
            </a:xfrm>
            <a:prstGeom prst="rect">
              <a:avLst/>
            </a:prstGeom>
            <a:solidFill>
              <a:srgbClr val="598FD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B078DF69-457E-4CBE-96DE-49E8A3DE7A85}"/>
                </a:ext>
              </a:extLst>
            </p:cNvPr>
            <p:cNvSpPr/>
            <p:nvPr userDrawn="1"/>
          </p:nvSpPr>
          <p:spPr>
            <a:xfrm>
              <a:off x="10365948" y="1044"/>
              <a:ext cx="164953" cy="729855"/>
            </a:xfrm>
            <a:prstGeom prst="rect">
              <a:avLst/>
            </a:prstGeom>
            <a:solidFill>
              <a:srgbClr val="A6C3E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F60127D9-FEFE-46E3-A9C7-4BCC2B756AA3}"/>
                </a:ext>
              </a:extLst>
            </p:cNvPr>
            <p:cNvSpPr/>
            <p:nvPr userDrawn="1"/>
          </p:nvSpPr>
          <p:spPr>
            <a:xfrm>
              <a:off x="10604409" y="1044"/>
              <a:ext cx="164953" cy="729855"/>
            </a:xfrm>
            <a:prstGeom prst="rect">
              <a:avLst/>
            </a:prstGeom>
            <a:solidFill>
              <a:srgbClr val="C6DAF7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EC96216B-BCA2-4A99-9FCE-A9FD594CFD13}"/>
                </a:ext>
              </a:extLst>
            </p:cNvPr>
            <p:cNvSpPr/>
            <p:nvPr userDrawn="1"/>
          </p:nvSpPr>
          <p:spPr>
            <a:xfrm>
              <a:off x="10842872" y="1044"/>
              <a:ext cx="164953" cy="729855"/>
            </a:xfrm>
            <a:prstGeom prst="rect">
              <a:avLst/>
            </a:prstGeom>
            <a:solidFill>
              <a:srgbClr val="E3EDF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A684E2B5-3D6C-4F5A-8161-2C87DD73B88D}"/>
              </a:ext>
            </a:extLst>
          </p:cNvPr>
          <p:cNvGrpSpPr/>
          <p:nvPr userDrawn="1"/>
        </p:nvGrpSpPr>
        <p:grpSpPr>
          <a:xfrm>
            <a:off x="9253346" y="882104"/>
            <a:ext cx="1754479" cy="732922"/>
            <a:chOff x="9253346" y="888996"/>
            <a:chExt cx="1754479" cy="732922"/>
          </a:xfrm>
        </p:grpSpPr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D12EF786-2D50-4CE0-B1E2-71147317D3D8}"/>
                </a:ext>
              </a:extLst>
            </p:cNvPr>
            <p:cNvSpPr/>
            <p:nvPr userDrawn="1"/>
          </p:nvSpPr>
          <p:spPr>
            <a:xfrm>
              <a:off x="9253346" y="888996"/>
              <a:ext cx="329906" cy="729855"/>
            </a:xfrm>
            <a:prstGeom prst="rect">
              <a:avLst/>
            </a:prstGeom>
            <a:solidFill>
              <a:srgbClr val="636D75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83D76B0F-63E0-46EC-B550-ACA318D679BC}"/>
                </a:ext>
              </a:extLst>
            </p:cNvPr>
            <p:cNvSpPr/>
            <p:nvPr userDrawn="1"/>
          </p:nvSpPr>
          <p:spPr>
            <a:xfrm>
              <a:off x="9646876" y="892063"/>
              <a:ext cx="168642" cy="729855"/>
            </a:xfrm>
            <a:prstGeom prst="rect">
              <a:avLst/>
            </a:prstGeom>
            <a:solidFill>
              <a:srgbClr val="41505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C25BB9AD-CA20-4478-8932-FB1D1E5929F7}"/>
                </a:ext>
              </a:extLst>
            </p:cNvPr>
            <p:cNvSpPr/>
            <p:nvPr userDrawn="1"/>
          </p:nvSpPr>
          <p:spPr>
            <a:xfrm>
              <a:off x="9889026" y="892063"/>
              <a:ext cx="164953" cy="729855"/>
            </a:xfrm>
            <a:prstGeom prst="rect">
              <a:avLst/>
            </a:prstGeom>
            <a:solidFill>
              <a:srgbClr val="8E949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FCC56E74-6743-4C9F-8609-1096709E2DA6}"/>
                </a:ext>
              </a:extLst>
            </p:cNvPr>
            <p:cNvSpPr/>
            <p:nvPr userDrawn="1"/>
          </p:nvSpPr>
          <p:spPr>
            <a:xfrm>
              <a:off x="10127487" y="892063"/>
              <a:ext cx="164953" cy="729855"/>
            </a:xfrm>
            <a:prstGeom prst="rect">
              <a:avLst/>
            </a:prstGeom>
            <a:solidFill>
              <a:srgbClr val="C7CAC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B7261693-5CEE-42B7-B0E7-B22643ECD8E7}"/>
                </a:ext>
              </a:extLst>
            </p:cNvPr>
            <p:cNvSpPr/>
            <p:nvPr userDrawn="1"/>
          </p:nvSpPr>
          <p:spPr>
            <a:xfrm>
              <a:off x="10365948" y="892063"/>
              <a:ext cx="164953" cy="729855"/>
            </a:xfrm>
            <a:prstGeom prst="rect">
              <a:avLst/>
            </a:prstGeom>
            <a:solidFill>
              <a:srgbClr val="DFE1E3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8EB13499-BD1F-480F-AF4F-45D31A1CC0C1}"/>
                </a:ext>
              </a:extLst>
            </p:cNvPr>
            <p:cNvSpPr/>
            <p:nvPr userDrawn="1"/>
          </p:nvSpPr>
          <p:spPr>
            <a:xfrm>
              <a:off x="10604409" y="892063"/>
              <a:ext cx="164953" cy="729855"/>
            </a:xfrm>
            <a:prstGeom prst="rect">
              <a:avLst/>
            </a:prstGeom>
            <a:solidFill>
              <a:srgbClr val="E9EAEB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5409CDD7-F9E0-4B3E-AF0D-5C3E9BB447CC}"/>
                </a:ext>
              </a:extLst>
            </p:cNvPr>
            <p:cNvSpPr/>
            <p:nvPr userDrawn="1"/>
          </p:nvSpPr>
          <p:spPr>
            <a:xfrm>
              <a:off x="10842872" y="892063"/>
              <a:ext cx="164953" cy="729855"/>
            </a:xfrm>
            <a:prstGeom prst="rect">
              <a:avLst/>
            </a:prstGeom>
            <a:solidFill>
              <a:srgbClr val="F2F2F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3" name="Rechteck 32">
            <a:extLst>
              <a:ext uri="{FF2B5EF4-FFF2-40B4-BE49-F238E27FC236}">
                <a16:creationId xmlns:a16="http://schemas.microsoft.com/office/drawing/2014/main" id="{1BF1DACB-2DB9-464F-9D85-6E71E65B7998}"/>
              </a:ext>
            </a:extLst>
          </p:cNvPr>
          <p:cNvSpPr/>
          <p:nvPr userDrawn="1"/>
        </p:nvSpPr>
        <p:spPr>
          <a:xfrm>
            <a:off x="9646876" y="2193955"/>
            <a:ext cx="168642" cy="729855"/>
          </a:xfrm>
          <a:prstGeom prst="rect">
            <a:avLst/>
          </a:prstGeom>
          <a:solidFill>
            <a:srgbClr val="7946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E5B0D196-F700-431E-8A40-E20E5859F6DD}"/>
              </a:ext>
            </a:extLst>
          </p:cNvPr>
          <p:cNvSpPr/>
          <p:nvPr userDrawn="1"/>
        </p:nvSpPr>
        <p:spPr>
          <a:xfrm>
            <a:off x="9889026" y="2193955"/>
            <a:ext cx="164953" cy="729855"/>
          </a:xfrm>
          <a:prstGeom prst="rect">
            <a:avLst/>
          </a:prstGeom>
          <a:solidFill>
            <a:srgbClr val="BF6F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96B78A58-9C60-4531-A92B-B2CFE5717001}"/>
              </a:ext>
            </a:extLst>
          </p:cNvPr>
          <p:cNvSpPr/>
          <p:nvPr userDrawn="1"/>
        </p:nvSpPr>
        <p:spPr>
          <a:xfrm>
            <a:off x="10127487" y="2193955"/>
            <a:ext cx="164953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88B9244F-D3B8-40F5-A021-F90C7F4E67CC}"/>
              </a:ext>
            </a:extLst>
          </p:cNvPr>
          <p:cNvSpPr/>
          <p:nvPr userDrawn="1"/>
        </p:nvSpPr>
        <p:spPr>
          <a:xfrm>
            <a:off x="10365948" y="2193955"/>
            <a:ext cx="164953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6EA9747B-6F59-4562-BDF8-8D7E6230A4C3}"/>
              </a:ext>
            </a:extLst>
          </p:cNvPr>
          <p:cNvSpPr/>
          <p:nvPr userDrawn="1"/>
        </p:nvSpPr>
        <p:spPr>
          <a:xfrm>
            <a:off x="10604409" y="2193955"/>
            <a:ext cx="164953" cy="729855"/>
          </a:xfrm>
          <a:prstGeom prst="rect">
            <a:avLst/>
          </a:prstGeom>
          <a:solidFill>
            <a:srgbClr val="FFE08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F3868AF6-0657-4709-BC2E-620DEAC4A68C}"/>
              </a:ext>
            </a:extLst>
          </p:cNvPr>
          <p:cNvSpPr/>
          <p:nvPr userDrawn="1"/>
        </p:nvSpPr>
        <p:spPr>
          <a:xfrm>
            <a:off x="10842872" y="2193955"/>
            <a:ext cx="164953" cy="729855"/>
          </a:xfrm>
          <a:prstGeom prst="rect">
            <a:avLst/>
          </a:prstGeom>
          <a:solidFill>
            <a:srgbClr val="FFEDB3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0938BC14-A576-4540-BA8E-7F6B067C756F}"/>
              </a:ext>
            </a:extLst>
          </p:cNvPr>
          <p:cNvSpPr/>
          <p:nvPr userDrawn="1"/>
        </p:nvSpPr>
        <p:spPr>
          <a:xfrm>
            <a:off x="11081335" y="2193955"/>
            <a:ext cx="164953" cy="729855"/>
          </a:xfrm>
          <a:prstGeom prst="rect">
            <a:avLst/>
          </a:prstGeom>
          <a:solidFill>
            <a:srgbClr val="FFF8E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Foliennummernplatzhalter 5">
            <a:extLst>
              <a:ext uri="{FF2B5EF4-FFF2-40B4-BE49-F238E27FC236}">
                <a16:creationId xmlns:a16="http://schemas.microsoft.com/office/drawing/2014/main" id="{8B6500EC-9ADB-489C-B44F-3425CD9D5C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43" name="Fußzeilenplatzhalter 4">
            <a:extLst>
              <a:ext uri="{FF2B5EF4-FFF2-40B4-BE49-F238E27FC236}">
                <a16:creationId xmlns:a16="http://schemas.microsoft.com/office/drawing/2014/main" id="{8FA984F9-7131-4354-93D0-EEAAC35F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39652" y="4806000"/>
            <a:ext cx="6264696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 lang="de-DE" dirty="0"/>
          </a:p>
        </p:txBody>
      </p:sp>
      <p:sp>
        <p:nvSpPr>
          <p:cNvPr id="42" name="Line 30">
            <a:extLst>
              <a:ext uri="{FF2B5EF4-FFF2-40B4-BE49-F238E27FC236}">
                <a16:creationId xmlns:a16="http://schemas.microsoft.com/office/drawing/2014/main" id="{6649F34D-CA33-4CCA-ACB0-D8822DBCFA1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81540"/>
            <a:ext cx="9143998" cy="0"/>
          </a:xfrm>
          <a:prstGeom prst="line">
            <a:avLst/>
          </a:prstGeom>
          <a:noFill/>
          <a:ln w="28575">
            <a:gradFill flip="none" rotWithShape="1">
              <a:gsLst>
                <a:gs pos="23000">
                  <a:schemeClr val="accent1"/>
                </a:gs>
                <a:gs pos="100000">
                  <a:schemeClr val="accent3"/>
                </a:gs>
              </a:gsLst>
              <a:lin ang="18900000" scaled="1"/>
              <a:tileRect/>
            </a:gra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720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_Darkm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44373A72-270F-4FA3-93CF-5F9A826E6C36}"/>
              </a:ext>
            </a:extLst>
          </p:cNvPr>
          <p:cNvSpPr/>
          <p:nvPr userDrawn="1"/>
        </p:nvSpPr>
        <p:spPr>
          <a:xfrm>
            <a:off x="-1" y="0"/>
            <a:ext cx="9143999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90D2A55-163C-41DE-A982-28FD720B2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61660D70-29AF-427D-9D69-8B46D4F732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945000"/>
            <a:ext cx="8640000" cy="3780000"/>
          </a:xfrm>
          <a:prstGeom prst="rect">
            <a:avLst/>
          </a:prstGeom>
        </p:spPr>
        <p:txBody>
          <a:bodyPr numCol="1" spcCol="180000">
            <a:noAutofit/>
          </a:bodyPr>
          <a:lstStyle>
            <a:lvl1pPr marL="0" indent="0">
              <a:lnSpc>
                <a:spcPct val="11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2pPr>
            <a:lvl3pPr marL="914400" indent="0">
              <a:lnSpc>
                <a:spcPct val="110000"/>
              </a:lnSpc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3pPr>
            <a:lvl4pPr marL="1371600" indent="0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4pPr>
            <a:lvl5pPr marL="1828800" indent="0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5346AE66-F57A-4B02-BA82-A09BD31E8210}"/>
              </a:ext>
            </a:extLst>
          </p:cNvPr>
          <p:cNvSpPr/>
          <p:nvPr userDrawn="1"/>
        </p:nvSpPr>
        <p:spPr>
          <a:xfrm>
            <a:off x="9253346" y="1766231"/>
            <a:ext cx="329906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73EAC51C-2812-4A17-A959-E636A2A885B6}"/>
              </a:ext>
            </a:extLst>
          </p:cNvPr>
          <p:cNvSpPr/>
          <p:nvPr userDrawn="1"/>
        </p:nvSpPr>
        <p:spPr>
          <a:xfrm>
            <a:off x="9253346" y="4409413"/>
            <a:ext cx="329906" cy="729855"/>
          </a:xfrm>
          <a:prstGeom prst="rect">
            <a:avLst/>
          </a:prstGeom>
          <a:solidFill>
            <a:srgbClr val="F3562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21D2B060-756E-4F7B-93C3-01E915770506}"/>
              </a:ext>
            </a:extLst>
          </p:cNvPr>
          <p:cNvSpPr/>
          <p:nvPr userDrawn="1"/>
        </p:nvSpPr>
        <p:spPr>
          <a:xfrm>
            <a:off x="9253346" y="2647291"/>
            <a:ext cx="329906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04087153-4CFB-4A2D-A6B1-CFBCA3B5890F}"/>
              </a:ext>
            </a:extLst>
          </p:cNvPr>
          <p:cNvSpPr/>
          <p:nvPr userDrawn="1"/>
        </p:nvSpPr>
        <p:spPr>
          <a:xfrm>
            <a:off x="9253346" y="3528351"/>
            <a:ext cx="329906" cy="729855"/>
          </a:xfrm>
          <a:prstGeom prst="rect">
            <a:avLst/>
          </a:prstGeom>
          <a:solidFill>
            <a:srgbClr val="65D6A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97B5135E-A3FE-47BA-9636-F7583412F6FB}"/>
              </a:ext>
            </a:extLst>
          </p:cNvPr>
          <p:cNvGrpSpPr/>
          <p:nvPr userDrawn="1"/>
        </p:nvGrpSpPr>
        <p:grpSpPr>
          <a:xfrm>
            <a:off x="9253346" y="1044"/>
            <a:ext cx="1754479" cy="729855"/>
            <a:chOff x="9253346" y="1044"/>
            <a:chExt cx="1754479" cy="729855"/>
          </a:xfrm>
        </p:grpSpPr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620786F7-DE89-4EE5-BE31-6ECCF9335FD7}"/>
                </a:ext>
              </a:extLst>
            </p:cNvPr>
            <p:cNvSpPr/>
            <p:nvPr userDrawn="1"/>
          </p:nvSpPr>
          <p:spPr>
            <a:xfrm>
              <a:off x="9253346" y="1044"/>
              <a:ext cx="329906" cy="729855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1518FAAA-C0F8-40FD-9CF5-79C5DE9788CE}"/>
                </a:ext>
              </a:extLst>
            </p:cNvPr>
            <p:cNvSpPr/>
            <p:nvPr userDrawn="1"/>
          </p:nvSpPr>
          <p:spPr>
            <a:xfrm>
              <a:off x="9646876" y="1044"/>
              <a:ext cx="168642" cy="729855"/>
            </a:xfrm>
            <a:prstGeom prst="rect">
              <a:avLst/>
            </a:prstGeom>
            <a:solidFill>
              <a:srgbClr val="00408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FF843257-82B4-4A1A-B6A6-18654A5352F8}"/>
                </a:ext>
              </a:extLst>
            </p:cNvPr>
            <p:cNvSpPr/>
            <p:nvPr userDrawn="1"/>
          </p:nvSpPr>
          <p:spPr>
            <a:xfrm>
              <a:off x="9889026" y="1044"/>
              <a:ext cx="164953" cy="729855"/>
            </a:xfrm>
            <a:prstGeom prst="rect">
              <a:avLst/>
            </a:prstGeom>
            <a:solidFill>
              <a:srgbClr val="0053C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C263A68C-298F-4394-9106-059ACEBA2E06}"/>
                </a:ext>
              </a:extLst>
            </p:cNvPr>
            <p:cNvSpPr/>
            <p:nvPr userDrawn="1"/>
          </p:nvSpPr>
          <p:spPr>
            <a:xfrm>
              <a:off x="10127487" y="1044"/>
              <a:ext cx="164953" cy="729855"/>
            </a:xfrm>
            <a:prstGeom prst="rect">
              <a:avLst/>
            </a:prstGeom>
            <a:solidFill>
              <a:srgbClr val="598FD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B078DF69-457E-4CBE-96DE-49E8A3DE7A85}"/>
                </a:ext>
              </a:extLst>
            </p:cNvPr>
            <p:cNvSpPr/>
            <p:nvPr userDrawn="1"/>
          </p:nvSpPr>
          <p:spPr>
            <a:xfrm>
              <a:off x="10365948" y="1044"/>
              <a:ext cx="164953" cy="729855"/>
            </a:xfrm>
            <a:prstGeom prst="rect">
              <a:avLst/>
            </a:prstGeom>
            <a:solidFill>
              <a:srgbClr val="A6C3E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F60127D9-FEFE-46E3-A9C7-4BCC2B756AA3}"/>
                </a:ext>
              </a:extLst>
            </p:cNvPr>
            <p:cNvSpPr/>
            <p:nvPr userDrawn="1"/>
          </p:nvSpPr>
          <p:spPr>
            <a:xfrm>
              <a:off x="10604409" y="1044"/>
              <a:ext cx="164953" cy="729855"/>
            </a:xfrm>
            <a:prstGeom prst="rect">
              <a:avLst/>
            </a:prstGeom>
            <a:solidFill>
              <a:srgbClr val="C6DAF7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EC96216B-BCA2-4A99-9FCE-A9FD594CFD13}"/>
                </a:ext>
              </a:extLst>
            </p:cNvPr>
            <p:cNvSpPr/>
            <p:nvPr userDrawn="1"/>
          </p:nvSpPr>
          <p:spPr>
            <a:xfrm>
              <a:off x="10842872" y="1044"/>
              <a:ext cx="164953" cy="729855"/>
            </a:xfrm>
            <a:prstGeom prst="rect">
              <a:avLst/>
            </a:prstGeom>
            <a:solidFill>
              <a:srgbClr val="E3EDF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A684E2B5-3D6C-4F5A-8161-2C87DD73B88D}"/>
              </a:ext>
            </a:extLst>
          </p:cNvPr>
          <p:cNvGrpSpPr/>
          <p:nvPr userDrawn="1"/>
        </p:nvGrpSpPr>
        <p:grpSpPr>
          <a:xfrm>
            <a:off x="9253346" y="882104"/>
            <a:ext cx="1754479" cy="732922"/>
            <a:chOff x="9253346" y="888996"/>
            <a:chExt cx="1754479" cy="732922"/>
          </a:xfrm>
        </p:grpSpPr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D12EF786-2D50-4CE0-B1E2-71147317D3D8}"/>
                </a:ext>
              </a:extLst>
            </p:cNvPr>
            <p:cNvSpPr/>
            <p:nvPr userDrawn="1"/>
          </p:nvSpPr>
          <p:spPr>
            <a:xfrm>
              <a:off x="9253346" y="888996"/>
              <a:ext cx="329906" cy="729855"/>
            </a:xfrm>
            <a:prstGeom prst="rect">
              <a:avLst/>
            </a:prstGeom>
            <a:solidFill>
              <a:srgbClr val="636D75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83D76B0F-63E0-46EC-B550-ACA318D679BC}"/>
                </a:ext>
              </a:extLst>
            </p:cNvPr>
            <p:cNvSpPr/>
            <p:nvPr userDrawn="1"/>
          </p:nvSpPr>
          <p:spPr>
            <a:xfrm>
              <a:off x="9646876" y="892063"/>
              <a:ext cx="168642" cy="729855"/>
            </a:xfrm>
            <a:prstGeom prst="rect">
              <a:avLst/>
            </a:prstGeom>
            <a:solidFill>
              <a:srgbClr val="41505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C25BB9AD-CA20-4478-8932-FB1D1E5929F7}"/>
                </a:ext>
              </a:extLst>
            </p:cNvPr>
            <p:cNvSpPr/>
            <p:nvPr userDrawn="1"/>
          </p:nvSpPr>
          <p:spPr>
            <a:xfrm>
              <a:off x="9889026" y="892063"/>
              <a:ext cx="164953" cy="729855"/>
            </a:xfrm>
            <a:prstGeom prst="rect">
              <a:avLst/>
            </a:prstGeom>
            <a:solidFill>
              <a:srgbClr val="8E949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FCC56E74-6743-4C9F-8609-1096709E2DA6}"/>
                </a:ext>
              </a:extLst>
            </p:cNvPr>
            <p:cNvSpPr/>
            <p:nvPr userDrawn="1"/>
          </p:nvSpPr>
          <p:spPr>
            <a:xfrm>
              <a:off x="10127487" y="892063"/>
              <a:ext cx="164953" cy="729855"/>
            </a:xfrm>
            <a:prstGeom prst="rect">
              <a:avLst/>
            </a:prstGeom>
            <a:solidFill>
              <a:srgbClr val="C7CAC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B7261693-5CEE-42B7-B0E7-B22643ECD8E7}"/>
                </a:ext>
              </a:extLst>
            </p:cNvPr>
            <p:cNvSpPr/>
            <p:nvPr userDrawn="1"/>
          </p:nvSpPr>
          <p:spPr>
            <a:xfrm>
              <a:off x="10365948" y="892063"/>
              <a:ext cx="164953" cy="729855"/>
            </a:xfrm>
            <a:prstGeom prst="rect">
              <a:avLst/>
            </a:prstGeom>
            <a:solidFill>
              <a:srgbClr val="DFE1E3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8EB13499-BD1F-480F-AF4F-45D31A1CC0C1}"/>
                </a:ext>
              </a:extLst>
            </p:cNvPr>
            <p:cNvSpPr/>
            <p:nvPr userDrawn="1"/>
          </p:nvSpPr>
          <p:spPr>
            <a:xfrm>
              <a:off x="10604409" y="892063"/>
              <a:ext cx="164953" cy="729855"/>
            </a:xfrm>
            <a:prstGeom prst="rect">
              <a:avLst/>
            </a:prstGeom>
            <a:solidFill>
              <a:srgbClr val="E9EAEB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5409CDD7-F9E0-4B3E-AF0D-5C3E9BB447CC}"/>
                </a:ext>
              </a:extLst>
            </p:cNvPr>
            <p:cNvSpPr/>
            <p:nvPr userDrawn="1"/>
          </p:nvSpPr>
          <p:spPr>
            <a:xfrm>
              <a:off x="10842872" y="892063"/>
              <a:ext cx="164953" cy="729855"/>
            </a:xfrm>
            <a:prstGeom prst="rect">
              <a:avLst/>
            </a:prstGeom>
            <a:solidFill>
              <a:srgbClr val="F2F2F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3" name="Rechteck 32">
            <a:extLst>
              <a:ext uri="{FF2B5EF4-FFF2-40B4-BE49-F238E27FC236}">
                <a16:creationId xmlns:a16="http://schemas.microsoft.com/office/drawing/2014/main" id="{1BF1DACB-2DB9-464F-9D85-6E71E65B7998}"/>
              </a:ext>
            </a:extLst>
          </p:cNvPr>
          <p:cNvSpPr/>
          <p:nvPr userDrawn="1"/>
        </p:nvSpPr>
        <p:spPr>
          <a:xfrm>
            <a:off x="9646876" y="2193955"/>
            <a:ext cx="168642" cy="729855"/>
          </a:xfrm>
          <a:prstGeom prst="rect">
            <a:avLst/>
          </a:prstGeom>
          <a:solidFill>
            <a:srgbClr val="7946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E5B0D196-F700-431E-8A40-E20E5859F6DD}"/>
              </a:ext>
            </a:extLst>
          </p:cNvPr>
          <p:cNvSpPr/>
          <p:nvPr userDrawn="1"/>
        </p:nvSpPr>
        <p:spPr>
          <a:xfrm>
            <a:off x="9889026" y="2193955"/>
            <a:ext cx="164953" cy="729855"/>
          </a:xfrm>
          <a:prstGeom prst="rect">
            <a:avLst/>
          </a:prstGeom>
          <a:solidFill>
            <a:srgbClr val="BF6F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96B78A58-9C60-4531-A92B-B2CFE5717001}"/>
              </a:ext>
            </a:extLst>
          </p:cNvPr>
          <p:cNvSpPr/>
          <p:nvPr userDrawn="1"/>
        </p:nvSpPr>
        <p:spPr>
          <a:xfrm>
            <a:off x="10127487" y="2193955"/>
            <a:ext cx="164953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88B9244F-D3B8-40F5-A021-F90C7F4E67CC}"/>
              </a:ext>
            </a:extLst>
          </p:cNvPr>
          <p:cNvSpPr/>
          <p:nvPr userDrawn="1"/>
        </p:nvSpPr>
        <p:spPr>
          <a:xfrm>
            <a:off x="10365948" y="2193955"/>
            <a:ext cx="164953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6EA9747B-6F59-4562-BDF8-8D7E6230A4C3}"/>
              </a:ext>
            </a:extLst>
          </p:cNvPr>
          <p:cNvSpPr/>
          <p:nvPr userDrawn="1"/>
        </p:nvSpPr>
        <p:spPr>
          <a:xfrm>
            <a:off x="10604409" y="2193955"/>
            <a:ext cx="164953" cy="729855"/>
          </a:xfrm>
          <a:prstGeom prst="rect">
            <a:avLst/>
          </a:prstGeom>
          <a:solidFill>
            <a:srgbClr val="FFE08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F3868AF6-0657-4709-BC2E-620DEAC4A68C}"/>
              </a:ext>
            </a:extLst>
          </p:cNvPr>
          <p:cNvSpPr/>
          <p:nvPr userDrawn="1"/>
        </p:nvSpPr>
        <p:spPr>
          <a:xfrm>
            <a:off x="10842872" y="2193955"/>
            <a:ext cx="164953" cy="729855"/>
          </a:xfrm>
          <a:prstGeom prst="rect">
            <a:avLst/>
          </a:prstGeom>
          <a:solidFill>
            <a:srgbClr val="FFEDB3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0938BC14-A576-4540-BA8E-7F6B067C756F}"/>
              </a:ext>
            </a:extLst>
          </p:cNvPr>
          <p:cNvSpPr/>
          <p:nvPr userDrawn="1"/>
        </p:nvSpPr>
        <p:spPr>
          <a:xfrm>
            <a:off x="11081335" y="2193955"/>
            <a:ext cx="164953" cy="729855"/>
          </a:xfrm>
          <a:prstGeom prst="rect">
            <a:avLst/>
          </a:prstGeom>
          <a:solidFill>
            <a:srgbClr val="FFF8E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Foliennummernplatzhalter 5">
            <a:extLst>
              <a:ext uri="{FF2B5EF4-FFF2-40B4-BE49-F238E27FC236}">
                <a16:creationId xmlns:a16="http://schemas.microsoft.com/office/drawing/2014/main" id="{7F24959F-121A-444A-8283-6640FA0E04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713EAE8-7DD9-409F-9F2C-9F6E904C0A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4893653"/>
            <a:ext cx="643514" cy="164691"/>
          </a:xfrm>
          <a:prstGeom prst="rect">
            <a:avLst/>
          </a:prstGeom>
        </p:spPr>
      </p:pic>
      <p:sp>
        <p:nvSpPr>
          <p:cNvPr id="42" name="Fußzeilenplatzhalter 4">
            <a:extLst>
              <a:ext uri="{FF2B5EF4-FFF2-40B4-BE49-F238E27FC236}">
                <a16:creationId xmlns:a16="http://schemas.microsoft.com/office/drawing/2014/main" id="{77E1A08A-719C-45B9-B1FD-86837EFB8D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39652" y="4806000"/>
            <a:ext cx="6264696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44" name="Line 30">
            <a:extLst>
              <a:ext uri="{FF2B5EF4-FFF2-40B4-BE49-F238E27FC236}">
                <a16:creationId xmlns:a16="http://schemas.microsoft.com/office/drawing/2014/main" id="{19E02E51-9A11-4E31-A01F-C8A5A69BACD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81540"/>
            <a:ext cx="9143998" cy="0"/>
          </a:xfrm>
          <a:prstGeom prst="line">
            <a:avLst/>
          </a:prstGeom>
          <a:noFill/>
          <a:ln w="28575">
            <a:gradFill flip="none" rotWithShape="1">
              <a:gsLst>
                <a:gs pos="23000">
                  <a:schemeClr val="bg1"/>
                </a:gs>
                <a:gs pos="100000">
                  <a:schemeClr val="accent5"/>
                </a:gs>
              </a:gsLst>
              <a:lin ang="18900000" scaled="1"/>
              <a:tileRect/>
            </a:gra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2227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_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0D2A55-163C-41DE-A982-28FD720B2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61660D70-29AF-427D-9D69-8B46D4F732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945000"/>
            <a:ext cx="8640000" cy="3780000"/>
          </a:xfrm>
          <a:prstGeom prst="rect">
            <a:avLst/>
          </a:prstGeom>
        </p:spPr>
        <p:txBody>
          <a:bodyPr numCol="2" spcCol="180000">
            <a:noAutofit/>
          </a:bodyPr>
          <a:lstStyle>
            <a:lvl1pPr marL="0" indent="0">
              <a:lnSpc>
                <a:spcPct val="110000"/>
              </a:lnSpc>
              <a:buNone/>
              <a:defRPr sz="1800">
                <a:solidFill>
                  <a:srgbClr val="41505D"/>
                </a:solidFill>
              </a:defRPr>
            </a:lvl1pPr>
            <a:lvl2pPr marL="457200" indent="0">
              <a:lnSpc>
                <a:spcPct val="110000"/>
              </a:lnSpc>
              <a:buNone/>
              <a:defRPr>
                <a:solidFill>
                  <a:srgbClr val="41505D"/>
                </a:solidFill>
              </a:defRPr>
            </a:lvl2pPr>
            <a:lvl3pPr marL="914400" indent="0">
              <a:lnSpc>
                <a:spcPct val="110000"/>
              </a:lnSpc>
              <a:buFont typeface="Arial" panose="020B0604020202020204" pitchFamily="34" charset="0"/>
              <a:buNone/>
              <a:defRPr>
                <a:solidFill>
                  <a:srgbClr val="41505D"/>
                </a:solidFill>
              </a:defRPr>
            </a:lvl3pPr>
            <a:lvl4pPr marL="1371600" indent="0">
              <a:lnSpc>
                <a:spcPct val="110000"/>
              </a:lnSpc>
              <a:buNone/>
              <a:defRPr>
                <a:solidFill>
                  <a:srgbClr val="41505D"/>
                </a:solidFill>
              </a:defRPr>
            </a:lvl4pPr>
            <a:lvl5pPr marL="1828800" indent="0">
              <a:lnSpc>
                <a:spcPct val="110000"/>
              </a:lnSpc>
              <a:buNone/>
              <a:defRPr>
                <a:solidFill>
                  <a:srgbClr val="41505D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6061A19-B78C-4495-A853-6D159E1BB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04" y="4893653"/>
            <a:ext cx="648072" cy="164691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5346AE66-F57A-4B02-BA82-A09BD31E8210}"/>
              </a:ext>
            </a:extLst>
          </p:cNvPr>
          <p:cNvSpPr/>
          <p:nvPr userDrawn="1"/>
        </p:nvSpPr>
        <p:spPr>
          <a:xfrm>
            <a:off x="9253346" y="1766231"/>
            <a:ext cx="329906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73EAC51C-2812-4A17-A959-E636A2A885B6}"/>
              </a:ext>
            </a:extLst>
          </p:cNvPr>
          <p:cNvSpPr/>
          <p:nvPr userDrawn="1"/>
        </p:nvSpPr>
        <p:spPr>
          <a:xfrm>
            <a:off x="9253346" y="4409413"/>
            <a:ext cx="329906" cy="729855"/>
          </a:xfrm>
          <a:prstGeom prst="rect">
            <a:avLst/>
          </a:prstGeom>
          <a:solidFill>
            <a:srgbClr val="F3562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21D2B060-756E-4F7B-93C3-01E915770506}"/>
              </a:ext>
            </a:extLst>
          </p:cNvPr>
          <p:cNvSpPr/>
          <p:nvPr userDrawn="1"/>
        </p:nvSpPr>
        <p:spPr>
          <a:xfrm>
            <a:off x="9253346" y="2647291"/>
            <a:ext cx="329906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04087153-4CFB-4A2D-A6B1-CFBCA3B5890F}"/>
              </a:ext>
            </a:extLst>
          </p:cNvPr>
          <p:cNvSpPr/>
          <p:nvPr userDrawn="1"/>
        </p:nvSpPr>
        <p:spPr>
          <a:xfrm>
            <a:off x="9253346" y="3528351"/>
            <a:ext cx="329906" cy="729855"/>
          </a:xfrm>
          <a:prstGeom prst="rect">
            <a:avLst/>
          </a:prstGeom>
          <a:solidFill>
            <a:srgbClr val="65D6A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97B5135E-A3FE-47BA-9636-F7583412F6FB}"/>
              </a:ext>
            </a:extLst>
          </p:cNvPr>
          <p:cNvGrpSpPr/>
          <p:nvPr userDrawn="1"/>
        </p:nvGrpSpPr>
        <p:grpSpPr>
          <a:xfrm>
            <a:off x="9253346" y="1044"/>
            <a:ext cx="1754479" cy="729855"/>
            <a:chOff x="9253346" y="1044"/>
            <a:chExt cx="1754479" cy="729855"/>
          </a:xfrm>
        </p:grpSpPr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620786F7-DE89-4EE5-BE31-6ECCF9335FD7}"/>
                </a:ext>
              </a:extLst>
            </p:cNvPr>
            <p:cNvSpPr/>
            <p:nvPr userDrawn="1"/>
          </p:nvSpPr>
          <p:spPr>
            <a:xfrm>
              <a:off x="9253346" y="1044"/>
              <a:ext cx="329906" cy="729855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1518FAAA-C0F8-40FD-9CF5-79C5DE9788CE}"/>
                </a:ext>
              </a:extLst>
            </p:cNvPr>
            <p:cNvSpPr/>
            <p:nvPr userDrawn="1"/>
          </p:nvSpPr>
          <p:spPr>
            <a:xfrm>
              <a:off x="9646876" y="1044"/>
              <a:ext cx="168642" cy="729855"/>
            </a:xfrm>
            <a:prstGeom prst="rect">
              <a:avLst/>
            </a:prstGeom>
            <a:solidFill>
              <a:srgbClr val="00408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FF843257-82B4-4A1A-B6A6-18654A5352F8}"/>
                </a:ext>
              </a:extLst>
            </p:cNvPr>
            <p:cNvSpPr/>
            <p:nvPr userDrawn="1"/>
          </p:nvSpPr>
          <p:spPr>
            <a:xfrm>
              <a:off x="9889026" y="1044"/>
              <a:ext cx="164953" cy="729855"/>
            </a:xfrm>
            <a:prstGeom prst="rect">
              <a:avLst/>
            </a:prstGeom>
            <a:solidFill>
              <a:srgbClr val="0053C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C263A68C-298F-4394-9106-059ACEBA2E06}"/>
                </a:ext>
              </a:extLst>
            </p:cNvPr>
            <p:cNvSpPr/>
            <p:nvPr userDrawn="1"/>
          </p:nvSpPr>
          <p:spPr>
            <a:xfrm>
              <a:off x="10127487" y="1044"/>
              <a:ext cx="164953" cy="729855"/>
            </a:xfrm>
            <a:prstGeom prst="rect">
              <a:avLst/>
            </a:prstGeom>
            <a:solidFill>
              <a:srgbClr val="598FD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B078DF69-457E-4CBE-96DE-49E8A3DE7A85}"/>
                </a:ext>
              </a:extLst>
            </p:cNvPr>
            <p:cNvSpPr/>
            <p:nvPr userDrawn="1"/>
          </p:nvSpPr>
          <p:spPr>
            <a:xfrm>
              <a:off x="10365948" y="1044"/>
              <a:ext cx="164953" cy="729855"/>
            </a:xfrm>
            <a:prstGeom prst="rect">
              <a:avLst/>
            </a:prstGeom>
            <a:solidFill>
              <a:srgbClr val="A6C3E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F60127D9-FEFE-46E3-A9C7-4BCC2B756AA3}"/>
                </a:ext>
              </a:extLst>
            </p:cNvPr>
            <p:cNvSpPr/>
            <p:nvPr userDrawn="1"/>
          </p:nvSpPr>
          <p:spPr>
            <a:xfrm>
              <a:off x="10604409" y="1044"/>
              <a:ext cx="164953" cy="729855"/>
            </a:xfrm>
            <a:prstGeom prst="rect">
              <a:avLst/>
            </a:prstGeom>
            <a:solidFill>
              <a:srgbClr val="C6DAF7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EC96216B-BCA2-4A99-9FCE-A9FD594CFD13}"/>
                </a:ext>
              </a:extLst>
            </p:cNvPr>
            <p:cNvSpPr/>
            <p:nvPr userDrawn="1"/>
          </p:nvSpPr>
          <p:spPr>
            <a:xfrm>
              <a:off x="10842872" y="1044"/>
              <a:ext cx="164953" cy="729855"/>
            </a:xfrm>
            <a:prstGeom prst="rect">
              <a:avLst/>
            </a:prstGeom>
            <a:solidFill>
              <a:srgbClr val="E3EDF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A684E2B5-3D6C-4F5A-8161-2C87DD73B88D}"/>
              </a:ext>
            </a:extLst>
          </p:cNvPr>
          <p:cNvGrpSpPr/>
          <p:nvPr userDrawn="1"/>
        </p:nvGrpSpPr>
        <p:grpSpPr>
          <a:xfrm>
            <a:off x="9253346" y="882104"/>
            <a:ext cx="1754479" cy="732922"/>
            <a:chOff x="9253346" y="888996"/>
            <a:chExt cx="1754479" cy="732922"/>
          </a:xfrm>
        </p:grpSpPr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D12EF786-2D50-4CE0-B1E2-71147317D3D8}"/>
                </a:ext>
              </a:extLst>
            </p:cNvPr>
            <p:cNvSpPr/>
            <p:nvPr userDrawn="1"/>
          </p:nvSpPr>
          <p:spPr>
            <a:xfrm>
              <a:off x="9253346" y="888996"/>
              <a:ext cx="329906" cy="729855"/>
            </a:xfrm>
            <a:prstGeom prst="rect">
              <a:avLst/>
            </a:prstGeom>
            <a:solidFill>
              <a:srgbClr val="636D75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83D76B0F-63E0-46EC-B550-ACA318D679BC}"/>
                </a:ext>
              </a:extLst>
            </p:cNvPr>
            <p:cNvSpPr/>
            <p:nvPr userDrawn="1"/>
          </p:nvSpPr>
          <p:spPr>
            <a:xfrm>
              <a:off x="9646876" y="892063"/>
              <a:ext cx="168642" cy="729855"/>
            </a:xfrm>
            <a:prstGeom prst="rect">
              <a:avLst/>
            </a:prstGeom>
            <a:solidFill>
              <a:srgbClr val="41505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C25BB9AD-CA20-4478-8932-FB1D1E5929F7}"/>
                </a:ext>
              </a:extLst>
            </p:cNvPr>
            <p:cNvSpPr/>
            <p:nvPr userDrawn="1"/>
          </p:nvSpPr>
          <p:spPr>
            <a:xfrm>
              <a:off x="9889026" y="892063"/>
              <a:ext cx="164953" cy="729855"/>
            </a:xfrm>
            <a:prstGeom prst="rect">
              <a:avLst/>
            </a:prstGeom>
            <a:solidFill>
              <a:srgbClr val="8E949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FCC56E74-6743-4C9F-8609-1096709E2DA6}"/>
                </a:ext>
              </a:extLst>
            </p:cNvPr>
            <p:cNvSpPr/>
            <p:nvPr userDrawn="1"/>
          </p:nvSpPr>
          <p:spPr>
            <a:xfrm>
              <a:off x="10127487" y="892063"/>
              <a:ext cx="164953" cy="729855"/>
            </a:xfrm>
            <a:prstGeom prst="rect">
              <a:avLst/>
            </a:prstGeom>
            <a:solidFill>
              <a:srgbClr val="C7CAC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B7261693-5CEE-42B7-B0E7-B22643ECD8E7}"/>
                </a:ext>
              </a:extLst>
            </p:cNvPr>
            <p:cNvSpPr/>
            <p:nvPr userDrawn="1"/>
          </p:nvSpPr>
          <p:spPr>
            <a:xfrm>
              <a:off x="10365948" y="892063"/>
              <a:ext cx="164953" cy="729855"/>
            </a:xfrm>
            <a:prstGeom prst="rect">
              <a:avLst/>
            </a:prstGeom>
            <a:solidFill>
              <a:srgbClr val="DFE1E3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8EB13499-BD1F-480F-AF4F-45D31A1CC0C1}"/>
                </a:ext>
              </a:extLst>
            </p:cNvPr>
            <p:cNvSpPr/>
            <p:nvPr userDrawn="1"/>
          </p:nvSpPr>
          <p:spPr>
            <a:xfrm>
              <a:off x="10604409" y="892063"/>
              <a:ext cx="164953" cy="729855"/>
            </a:xfrm>
            <a:prstGeom prst="rect">
              <a:avLst/>
            </a:prstGeom>
            <a:solidFill>
              <a:srgbClr val="E9EAEB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5409CDD7-F9E0-4B3E-AF0D-5C3E9BB447CC}"/>
                </a:ext>
              </a:extLst>
            </p:cNvPr>
            <p:cNvSpPr/>
            <p:nvPr userDrawn="1"/>
          </p:nvSpPr>
          <p:spPr>
            <a:xfrm>
              <a:off x="10842872" y="892063"/>
              <a:ext cx="164953" cy="729855"/>
            </a:xfrm>
            <a:prstGeom prst="rect">
              <a:avLst/>
            </a:prstGeom>
            <a:solidFill>
              <a:srgbClr val="F2F2F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3" name="Rechteck 32">
            <a:extLst>
              <a:ext uri="{FF2B5EF4-FFF2-40B4-BE49-F238E27FC236}">
                <a16:creationId xmlns:a16="http://schemas.microsoft.com/office/drawing/2014/main" id="{1BF1DACB-2DB9-464F-9D85-6E71E65B7998}"/>
              </a:ext>
            </a:extLst>
          </p:cNvPr>
          <p:cNvSpPr/>
          <p:nvPr userDrawn="1"/>
        </p:nvSpPr>
        <p:spPr>
          <a:xfrm>
            <a:off x="9646876" y="2193955"/>
            <a:ext cx="168642" cy="729855"/>
          </a:xfrm>
          <a:prstGeom prst="rect">
            <a:avLst/>
          </a:prstGeom>
          <a:solidFill>
            <a:srgbClr val="7946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E5B0D196-F700-431E-8A40-E20E5859F6DD}"/>
              </a:ext>
            </a:extLst>
          </p:cNvPr>
          <p:cNvSpPr/>
          <p:nvPr userDrawn="1"/>
        </p:nvSpPr>
        <p:spPr>
          <a:xfrm>
            <a:off x="9889026" y="2193955"/>
            <a:ext cx="164953" cy="729855"/>
          </a:xfrm>
          <a:prstGeom prst="rect">
            <a:avLst/>
          </a:prstGeom>
          <a:solidFill>
            <a:srgbClr val="BF6F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96B78A58-9C60-4531-A92B-B2CFE5717001}"/>
              </a:ext>
            </a:extLst>
          </p:cNvPr>
          <p:cNvSpPr/>
          <p:nvPr userDrawn="1"/>
        </p:nvSpPr>
        <p:spPr>
          <a:xfrm>
            <a:off x="10127487" y="2193955"/>
            <a:ext cx="164953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88B9244F-D3B8-40F5-A021-F90C7F4E67CC}"/>
              </a:ext>
            </a:extLst>
          </p:cNvPr>
          <p:cNvSpPr/>
          <p:nvPr userDrawn="1"/>
        </p:nvSpPr>
        <p:spPr>
          <a:xfrm>
            <a:off x="10365948" y="2193955"/>
            <a:ext cx="164953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6EA9747B-6F59-4562-BDF8-8D7E6230A4C3}"/>
              </a:ext>
            </a:extLst>
          </p:cNvPr>
          <p:cNvSpPr/>
          <p:nvPr userDrawn="1"/>
        </p:nvSpPr>
        <p:spPr>
          <a:xfrm>
            <a:off x="10604409" y="2193955"/>
            <a:ext cx="164953" cy="729855"/>
          </a:xfrm>
          <a:prstGeom prst="rect">
            <a:avLst/>
          </a:prstGeom>
          <a:solidFill>
            <a:srgbClr val="FFE08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F3868AF6-0657-4709-BC2E-620DEAC4A68C}"/>
              </a:ext>
            </a:extLst>
          </p:cNvPr>
          <p:cNvSpPr/>
          <p:nvPr userDrawn="1"/>
        </p:nvSpPr>
        <p:spPr>
          <a:xfrm>
            <a:off x="10842872" y="2193955"/>
            <a:ext cx="164953" cy="729855"/>
          </a:xfrm>
          <a:prstGeom prst="rect">
            <a:avLst/>
          </a:prstGeom>
          <a:solidFill>
            <a:srgbClr val="FFEDB3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0938BC14-A576-4540-BA8E-7F6B067C756F}"/>
              </a:ext>
            </a:extLst>
          </p:cNvPr>
          <p:cNvSpPr/>
          <p:nvPr userDrawn="1"/>
        </p:nvSpPr>
        <p:spPr>
          <a:xfrm>
            <a:off x="11081335" y="2193955"/>
            <a:ext cx="164953" cy="729855"/>
          </a:xfrm>
          <a:prstGeom prst="rect">
            <a:avLst/>
          </a:prstGeom>
          <a:solidFill>
            <a:srgbClr val="FFF8E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Foliennummernplatzhalter 5">
            <a:extLst>
              <a:ext uri="{FF2B5EF4-FFF2-40B4-BE49-F238E27FC236}">
                <a16:creationId xmlns:a16="http://schemas.microsoft.com/office/drawing/2014/main" id="{8B6500EC-9ADB-489C-B44F-3425CD9D5C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43" name="Fußzeilenplatzhalter 4">
            <a:extLst>
              <a:ext uri="{FF2B5EF4-FFF2-40B4-BE49-F238E27FC236}">
                <a16:creationId xmlns:a16="http://schemas.microsoft.com/office/drawing/2014/main" id="{52972F20-3BED-4BA1-BDE1-D3655A42E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39652" y="4806000"/>
            <a:ext cx="6264696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 lang="de-DE" dirty="0"/>
          </a:p>
        </p:txBody>
      </p:sp>
      <p:sp>
        <p:nvSpPr>
          <p:cNvPr id="45" name="Line 30">
            <a:extLst>
              <a:ext uri="{FF2B5EF4-FFF2-40B4-BE49-F238E27FC236}">
                <a16:creationId xmlns:a16="http://schemas.microsoft.com/office/drawing/2014/main" id="{75E64B2A-1766-4285-BBC8-25756A64792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81540"/>
            <a:ext cx="9143998" cy="0"/>
          </a:xfrm>
          <a:prstGeom prst="line">
            <a:avLst/>
          </a:prstGeom>
          <a:noFill/>
          <a:ln w="28575">
            <a:gradFill flip="none" rotWithShape="1">
              <a:gsLst>
                <a:gs pos="23000">
                  <a:schemeClr val="accent1"/>
                </a:gs>
                <a:gs pos="100000">
                  <a:schemeClr val="accent3"/>
                </a:gs>
              </a:gsLst>
              <a:lin ang="18900000" scaled="1"/>
              <a:tileRect/>
            </a:gra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030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_zweispaltig_Darkm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44373A72-270F-4FA3-93CF-5F9A826E6C36}"/>
              </a:ext>
            </a:extLst>
          </p:cNvPr>
          <p:cNvSpPr/>
          <p:nvPr userDrawn="1"/>
        </p:nvSpPr>
        <p:spPr>
          <a:xfrm>
            <a:off x="-1" y="0"/>
            <a:ext cx="9143999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90D2A55-163C-41DE-A982-28FD720B2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61660D70-29AF-427D-9D69-8B46D4F732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945000"/>
            <a:ext cx="8640000" cy="3780000"/>
          </a:xfrm>
          <a:prstGeom prst="rect">
            <a:avLst/>
          </a:prstGeom>
        </p:spPr>
        <p:txBody>
          <a:bodyPr numCol="2" spcCol="180000">
            <a:noAutofit/>
          </a:bodyPr>
          <a:lstStyle>
            <a:lvl1pPr marL="0" indent="0">
              <a:lnSpc>
                <a:spcPct val="11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2pPr>
            <a:lvl3pPr marL="914400" indent="0">
              <a:lnSpc>
                <a:spcPct val="110000"/>
              </a:lnSpc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3pPr>
            <a:lvl4pPr marL="1371600" indent="0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4pPr>
            <a:lvl5pPr marL="1828800" indent="0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5346AE66-F57A-4B02-BA82-A09BD31E8210}"/>
              </a:ext>
            </a:extLst>
          </p:cNvPr>
          <p:cNvSpPr/>
          <p:nvPr userDrawn="1"/>
        </p:nvSpPr>
        <p:spPr>
          <a:xfrm>
            <a:off x="9253346" y="1766231"/>
            <a:ext cx="329906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73EAC51C-2812-4A17-A959-E636A2A885B6}"/>
              </a:ext>
            </a:extLst>
          </p:cNvPr>
          <p:cNvSpPr/>
          <p:nvPr userDrawn="1"/>
        </p:nvSpPr>
        <p:spPr>
          <a:xfrm>
            <a:off x="9253346" y="4409413"/>
            <a:ext cx="329906" cy="729855"/>
          </a:xfrm>
          <a:prstGeom prst="rect">
            <a:avLst/>
          </a:prstGeom>
          <a:solidFill>
            <a:srgbClr val="F3562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21D2B060-756E-4F7B-93C3-01E915770506}"/>
              </a:ext>
            </a:extLst>
          </p:cNvPr>
          <p:cNvSpPr/>
          <p:nvPr userDrawn="1"/>
        </p:nvSpPr>
        <p:spPr>
          <a:xfrm>
            <a:off x="9253346" y="2647291"/>
            <a:ext cx="329906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04087153-4CFB-4A2D-A6B1-CFBCA3B5890F}"/>
              </a:ext>
            </a:extLst>
          </p:cNvPr>
          <p:cNvSpPr/>
          <p:nvPr userDrawn="1"/>
        </p:nvSpPr>
        <p:spPr>
          <a:xfrm>
            <a:off x="9253346" y="3528351"/>
            <a:ext cx="329906" cy="729855"/>
          </a:xfrm>
          <a:prstGeom prst="rect">
            <a:avLst/>
          </a:prstGeom>
          <a:solidFill>
            <a:srgbClr val="65D6A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97B5135E-A3FE-47BA-9636-F7583412F6FB}"/>
              </a:ext>
            </a:extLst>
          </p:cNvPr>
          <p:cNvGrpSpPr/>
          <p:nvPr userDrawn="1"/>
        </p:nvGrpSpPr>
        <p:grpSpPr>
          <a:xfrm>
            <a:off x="9253346" y="1044"/>
            <a:ext cx="1754479" cy="729855"/>
            <a:chOff x="9253346" y="1044"/>
            <a:chExt cx="1754479" cy="729855"/>
          </a:xfrm>
        </p:grpSpPr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620786F7-DE89-4EE5-BE31-6ECCF9335FD7}"/>
                </a:ext>
              </a:extLst>
            </p:cNvPr>
            <p:cNvSpPr/>
            <p:nvPr userDrawn="1"/>
          </p:nvSpPr>
          <p:spPr>
            <a:xfrm>
              <a:off x="9253346" y="1044"/>
              <a:ext cx="329906" cy="729855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1518FAAA-C0F8-40FD-9CF5-79C5DE9788CE}"/>
                </a:ext>
              </a:extLst>
            </p:cNvPr>
            <p:cNvSpPr/>
            <p:nvPr userDrawn="1"/>
          </p:nvSpPr>
          <p:spPr>
            <a:xfrm>
              <a:off x="9646876" y="1044"/>
              <a:ext cx="168642" cy="729855"/>
            </a:xfrm>
            <a:prstGeom prst="rect">
              <a:avLst/>
            </a:prstGeom>
            <a:solidFill>
              <a:srgbClr val="00408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FF843257-82B4-4A1A-B6A6-18654A5352F8}"/>
                </a:ext>
              </a:extLst>
            </p:cNvPr>
            <p:cNvSpPr/>
            <p:nvPr userDrawn="1"/>
          </p:nvSpPr>
          <p:spPr>
            <a:xfrm>
              <a:off x="9889026" y="1044"/>
              <a:ext cx="164953" cy="729855"/>
            </a:xfrm>
            <a:prstGeom prst="rect">
              <a:avLst/>
            </a:prstGeom>
            <a:solidFill>
              <a:srgbClr val="0053C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C263A68C-298F-4394-9106-059ACEBA2E06}"/>
                </a:ext>
              </a:extLst>
            </p:cNvPr>
            <p:cNvSpPr/>
            <p:nvPr userDrawn="1"/>
          </p:nvSpPr>
          <p:spPr>
            <a:xfrm>
              <a:off x="10127487" y="1044"/>
              <a:ext cx="164953" cy="729855"/>
            </a:xfrm>
            <a:prstGeom prst="rect">
              <a:avLst/>
            </a:prstGeom>
            <a:solidFill>
              <a:srgbClr val="598FD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B078DF69-457E-4CBE-96DE-49E8A3DE7A85}"/>
                </a:ext>
              </a:extLst>
            </p:cNvPr>
            <p:cNvSpPr/>
            <p:nvPr userDrawn="1"/>
          </p:nvSpPr>
          <p:spPr>
            <a:xfrm>
              <a:off x="10365948" y="1044"/>
              <a:ext cx="164953" cy="729855"/>
            </a:xfrm>
            <a:prstGeom prst="rect">
              <a:avLst/>
            </a:prstGeom>
            <a:solidFill>
              <a:srgbClr val="A6C3E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F60127D9-FEFE-46E3-A9C7-4BCC2B756AA3}"/>
                </a:ext>
              </a:extLst>
            </p:cNvPr>
            <p:cNvSpPr/>
            <p:nvPr userDrawn="1"/>
          </p:nvSpPr>
          <p:spPr>
            <a:xfrm>
              <a:off x="10604409" y="1044"/>
              <a:ext cx="164953" cy="729855"/>
            </a:xfrm>
            <a:prstGeom prst="rect">
              <a:avLst/>
            </a:prstGeom>
            <a:solidFill>
              <a:srgbClr val="C6DAF7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EC96216B-BCA2-4A99-9FCE-A9FD594CFD13}"/>
                </a:ext>
              </a:extLst>
            </p:cNvPr>
            <p:cNvSpPr/>
            <p:nvPr userDrawn="1"/>
          </p:nvSpPr>
          <p:spPr>
            <a:xfrm>
              <a:off x="10842872" y="1044"/>
              <a:ext cx="164953" cy="729855"/>
            </a:xfrm>
            <a:prstGeom prst="rect">
              <a:avLst/>
            </a:prstGeom>
            <a:solidFill>
              <a:srgbClr val="E3EDF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A684E2B5-3D6C-4F5A-8161-2C87DD73B88D}"/>
              </a:ext>
            </a:extLst>
          </p:cNvPr>
          <p:cNvGrpSpPr/>
          <p:nvPr userDrawn="1"/>
        </p:nvGrpSpPr>
        <p:grpSpPr>
          <a:xfrm>
            <a:off x="9253346" y="882104"/>
            <a:ext cx="1754479" cy="732922"/>
            <a:chOff x="9253346" y="888996"/>
            <a:chExt cx="1754479" cy="732922"/>
          </a:xfrm>
        </p:grpSpPr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D12EF786-2D50-4CE0-B1E2-71147317D3D8}"/>
                </a:ext>
              </a:extLst>
            </p:cNvPr>
            <p:cNvSpPr/>
            <p:nvPr userDrawn="1"/>
          </p:nvSpPr>
          <p:spPr>
            <a:xfrm>
              <a:off x="9253346" y="888996"/>
              <a:ext cx="329906" cy="729855"/>
            </a:xfrm>
            <a:prstGeom prst="rect">
              <a:avLst/>
            </a:prstGeom>
            <a:solidFill>
              <a:srgbClr val="636D75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83D76B0F-63E0-46EC-B550-ACA318D679BC}"/>
                </a:ext>
              </a:extLst>
            </p:cNvPr>
            <p:cNvSpPr/>
            <p:nvPr userDrawn="1"/>
          </p:nvSpPr>
          <p:spPr>
            <a:xfrm>
              <a:off x="9646876" y="892063"/>
              <a:ext cx="168642" cy="729855"/>
            </a:xfrm>
            <a:prstGeom prst="rect">
              <a:avLst/>
            </a:prstGeom>
            <a:solidFill>
              <a:srgbClr val="41505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C25BB9AD-CA20-4478-8932-FB1D1E5929F7}"/>
                </a:ext>
              </a:extLst>
            </p:cNvPr>
            <p:cNvSpPr/>
            <p:nvPr userDrawn="1"/>
          </p:nvSpPr>
          <p:spPr>
            <a:xfrm>
              <a:off x="9889026" y="892063"/>
              <a:ext cx="164953" cy="729855"/>
            </a:xfrm>
            <a:prstGeom prst="rect">
              <a:avLst/>
            </a:prstGeom>
            <a:solidFill>
              <a:srgbClr val="8E949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FCC56E74-6743-4C9F-8609-1096709E2DA6}"/>
                </a:ext>
              </a:extLst>
            </p:cNvPr>
            <p:cNvSpPr/>
            <p:nvPr userDrawn="1"/>
          </p:nvSpPr>
          <p:spPr>
            <a:xfrm>
              <a:off x="10127487" y="892063"/>
              <a:ext cx="164953" cy="729855"/>
            </a:xfrm>
            <a:prstGeom prst="rect">
              <a:avLst/>
            </a:prstGeom>
            <a:solidFill>
              <a:srgbClr val="C7CAC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B7261693-5CEE-42B7-B0E7-B22643ECD8E7}"/>
                </a:ext>
              </a:extLst>
            </p:cNvPr>
            <p:cNvSpPr/>
            <p:nvPr userDrawn="1"/>
          </p:nvSpPr>
          <p:spPr>
            <a:xfrm>
              <a:off x="10365948" y="892063"/>
              <a:ext cx="164953" cy="729855"/>
            </a:xfrm>
            <a:prstGeom prst="rect">
              <a:avLst/>
            </a:prstGeom>
            <a:solidFill>
              <a:srgbClr val="DFE1E3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8EB13499-BD1F-480F-AF4F-45D31A1CC0C1}"/>
                </a:ext>
              </a:extLst>
            </p:cNvPr>
            <p:cNvSpPr/>
            <p:nvPr userDrawn="1"/>
          </p:nvSpPr>
          <p:spPr>
            <a:xfrm>
              <a:off x="10604409" y="892063"/>
              <a:ext cx="164953" cy="729855"/>
            </a:xfrm>
            <a:prstGeom prst="rect">
              <a:avLst/>
            </a:prstGeom>
            <a:solidFill>
              <a:srgbClr val="E9EAEB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5409CDD7-F9E0-4B3E-AF0D-5C3E9BB447CC}"/>
                </a:ext>
              </a:extLst>
            </p:cNvPr>
            <p:cNvSpPr/>
            <p:nvPr userDrawn="1"/>
          </p:nvSpPr>
          <p:spPr>
            <a:xfrm>
              <a:off x="10842872" y="892063"/>
              <a:ext cx="164953" cy="729855"/>
            </a:xfrm>
            <a:prstGeom prst="rect">
              <a:avLst/>
            </a:prstGeom>
            <a:solidFill>
              <a:srgbClr val="F2F2F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3" name="Rechteck 32">
            <a:extLst>
              <a:ext uri="{FF2B5EF4-FFF2-40B4-BE49-F238E27FC236}">
                <a16:creationId xmlns:a16="http://schemas.microsoft.com/office/drawing/2014/main" id="{1BF1DACB-2DB9-464F-9D85-6E71E65B7998}"/>
              </a:ext>
            </a:extLst>
          </p:cNvPr>
          <p:cNvSpPr/>
          <p:nvPr userDrawn="1"/>
        </p:nvSpPr>
        <p:spPr>
          <a:xfrm>
            <a:off x="9646876" y="2193955"/>
            <a:ext cx="168642" cy="729855"/>
          </a:xfrm>
          <a:prstGeom prst="rect">
            <a:avLst/>
          </a:prstGeom>
          <a:solidFill>
            <a:srgbClr val="7946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E5B0D196-F700-431E-8A40-E20E5859F6DD}"/>
              </a:ext>
            </a:extLst>
          </p:cNvPr>
          <p:cNvSpPr/>
          <p:nvPr userDrawn="1"/>
        </p:nvSpPr>
        <p:spPr>
          <a:xfrm>
            <a:off x="9889026" y="2193955"/>
            <a:ext cx="164953" cy="729855"/>
          </a:xfrm>
          <a:prstGeom prst="rect">
            <a:avLst/>
          </a:prstGeom>
          <a:solidFill>
            <a:srgbClr val="BF6F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96B78A58-9C60-4531-A92B-B2CFE5717001}"/>
              </a:ext>
            </a:extLst>
          </p:cNvPr>
          <p:cNvSpPr/>
          <p:nvPr userDrawn="1"/>
        </p:nvSpPr>
        <p:spPr>
          <a:xfrm>
            <a:off x="10127487" y="2193955"/>
            <a:ext cx="164953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88B9244F-D3B8-40F5-A021-F90C7F4E67CC}"/>
              </a:ext>
            </a:extLst>
          </p:cNvPr>
          <p:cNvSpPr/>
          <p:nvPr userDrawn="1"/>
        </p:nvSpPr>
        <p:spPr>
          <a:xfrm>
            <a:off x="10365948" y="2193955"/>
            <a:ext cx="164953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6EA9747B-6F59-4562-BDF8-8D7E6230A4C3}"/>
              </a:ext>
            </a:extLst>
          </p:cNvPr>
          <p:cNvSpPr/>
          <p:nvPr userDrawn="1"/>
        </p:nvSpPr>
        <p:spPr>
          <a:xfrm>
            <a:off x="10604409" y="2193955"/>
            <a:ext cx="164953" cy="729855"/>
          </a:xfrm>
          <a:prstGeom prst="rect">
            <a:avLst/>
          </a:prstGeom>
          <a:solidFill>
            <a:srgbClr val="FFE08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F3868AF6-0657-4709-BC2E-620DEAC4A68C}"/>
              </a:ext>
            </a:extLst>
          </p:cNvPr>
          <p:cNvSpPr/>
          <p:nvPr userDrawn="1"/>
        </p:nvSpPr>
        <p:spPr>
          <a:xfrm>
            <a:off x="10842872" y="2193955"/>
            <a:ext cx="164953" cy="729855"/>
          </a:xfrm>
          <a:prstGeom prst="rect">
            <a:avLst/>
          </a:prstGeom>
          <a:solidFill>
            <a:srgbClr val="FFEDB3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0938BC14-A576-4540-BA8E-7F6B067C756F}"/>
              </a:ext>
            </a:extLst>
          </p:cNvPr>
          <p:cNvSpPr/>
          <p:nvPr userDrawn="1"/>
        </p:nvSpPr>
        <p:spPr>
          <a:xfrm>
            <a:off x="11081335" y="2193955"/>
            <a:ext cx="164953" cy="729855"/>
          </a:xfrm>
          <a:prstGeom prst="rect">
            <a:avLst/>
          </a:prstGeom>
          <a:solidFill>
            <a:srgbClr val="FFF8E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Foliennummernplatzhalter 5">
            <a:extLst>
              <a:ext uri="{FF2B5EF4-FFF2-40B4-BE49-F238E27FC236}">
                <a16:creationId xmlns:a16="http://schemas.microsoft.com/office/drawing/2014/main" id="{7F24959F-121A-444A-8283-6640FA0E04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pPr/>
              <a:t>‹Nr.›</a:t>
            </a:fld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713EAE8-7DD9-409F-9F2C-9F6E904C0A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4893653"/>
            <a:ext cx="643514" cy="164691"/>
          </a:xfrm>
          <a:prstGeom prst="rect">
            <a:avLst/>
          </a:prstGeom>
        </p:spPr>
      </p:pic>
      <p:sp>
        <p:nvSpPr>
          <p:cNvPr id="42" name="Fußzeilenplatzhalter 4">
            <a:extLst>
              <a:ext uri="{FF2B5EF4-FFF2-40B4-BE49-F238E27FC236}">
                <a16:creationId xmlns:a16="http://schemas.microsoft.com/office/drawing/2014/main" id="{59748387-99A9-4F1B-987A-61D344E6F8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39652" y="4806000"/>
            <a:ext cx="6264696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43" name="Line 30">
            <a:extLst>
              <a:ext uri="{FF2B5EF4-FFF2-40B4-BE49-F238E27FC236}">
                <a16:creationId xmlns:a16="http://schemas.microsoft.com/office/drawing/2014/main" id="{8B9391A2-3396-485D-BAD4-795331C1AF4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81540"/>
            <a:ext cx="9143998" cy="0"/>
          </a:xfrm>
          <a:prstGeom prst="line">
            <a:avLst/>
          </a:prstGeom>
          <a:noFill/>
          <a:ln w="28575">
            <a:gradFill flip="none" rotWithShape="1">
              <a:gsLst>
                <a:gs pos="23000">
                  <a:schemeClr val="bg1"/>
                </a:gs>
                <a:gs pos="100000">
                  <a:schemeClr val="accent5"/>
                </a:gs>
              </a:gsLst>
              <a:lin ang="18900000" scaled="1"/>
              <a:tileRect/>
            </a:gra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5486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0D2A55-163C-41DE-A982-28FD720B2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6061A19-B78C-4495-A853-6D159E1BB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04" y="4893653"/>
            <a:ext cx="648072" cy="164691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5DDCE79E-25B6-4116-B4E2-4F3BAEE0B034}"/>
              </a:ext>
            </a:extLst>
          </p:cNvPr>
          <p:cNvSpPr/>
          <p:nvPr userDrawn="1"/>
        </p:nvSpPr>
        <p:spPr>
          <a:xfrm>
            <a:off x="9253346" y="1766231"/>
            <a:ext cx="329906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9DEAB926-5C7A-4895-B820-1D7EE7A933CB}"/>
              </a:ext>
            </a:extLst>
          </p:cNvPr>
          <p:cNvSpPr/>
          <p:nvPr userDrawn="1"/>
        </p:nvSpPr>
        <p:spPr>
          <a:xfrm>
            <a:off x="9253346" y="4409413"/>
            <a:ext cx="329906" cy="729855"/>
          </a:xfrm>
          <a:prstGeom prst="rect">
            <a:avLst/>
          </a:prstGeom>
          <a:solidFill>
            <a:srgbClr val="F3562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1CFF89D2-56CC-44E6-97C0-DFB64048DC1D}"/>
              </a:ext>
            </a:extLst>
          </p:cNvPr>
          <p:cNvSpPr/>
          <p:nvPr userDrawn="1"/>
        </p:nvSpPr>
        <p:spPr>
          <a:xfrm>
            <a:off x="9253346" y="2647291"/>
            <a:ext cx="329906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E7E6DE3D-D1D0-4D03-B92C-D5E7DAA8A25A}"/>
              </a:ext>
            </a:extLst>
          </p:cNvPr>
          <p:cNvSpPr/>
          <p:nvPr userDrawn="1"/>
        </p:nvSpPr>
        <p:spPr>
          <a:xfrm>
            <a:off x="9253346" y="3528351"/>
            <a:ext cx="329906" cy="729855"/>
          </a:xfrm>
          <a:prstGeom prst="rect">
            <a:avLst/>
          </a:prstGeom>
          <a:solidFill>
            <a:srgbClr val="65D6A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D795BC8B-F812-4375-882D-15B7CC293DAF}"/>
              </a:ext>
            </a:extLst>
          </p:cNvPr>
          <p:cNvGrpSpPr/>
          <p:nvPr userDrawn="1"/>
        </p:nvGrpSpPr>
        <p:grpSpPr>
          <a:xfrm>
            <a:off x="9253346" y="1044"/>
            <a:ext cx="1754479" cy="729855"/>
            <a:chOff x="9253346" y="1044"/>
            <a:chExt cx="1754479" cy="729855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5C9237A8-1976-40DC-9163-21A7221C3898}"/>
                </a:ext>
              </a:extLst>
            </p:cNvPr>
            <p:cNvSpPr/>
            <p:nvPr userDrawn="1"/>
          </p:nvSpPr>
          <p:spPr>
            <a:xfrm>
              <a:off x="9253346" y="1044"/>
              <a:ext cx="329906" cy="729855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F86BA4D0-2474-4964-BAAE-9382F177E47C}"/>
                </a:ext>
              </a:extLst>
            </p:cNvPr>
            <p:cNvSpPr/>
            <p:nvPr userDrawn="1"/>
          </p:nvSpPr>
          <p:spPr>
            <a:xfrm>
              <a:off x="9646876" y="1044"/>
              <a:ext cx="168642" cy="729855"/>
            </a:xfrm>
            <a:prstGeom prst="rect">
              <a:avLst/>
            </a:prstGeom>
            <a:solidFill>
              <a:srgbClr val="00408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31EC1013-7D97-4653-A42A-D9854FD461A3}"/>
                </a:ext>
              </a:extLst>
            </p:cNvPr>
            <p:cNvSpPr/>
            <p:nvPr userDrawn="1"/>
          </p:nvSpPr>
          <p:spPr>
            <a:xfrm>
              <a:off x="9889026" y="1044"/>
              <a:ext cx="164953" cy="729855"/>
            </a:xfrm>
            <a:prstGeom prst="rect">
              <a:avLst/>
            </a:prstGeom>
            <a:solidFill>
              <a:srgbClr val="0053C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6586358D-0D3B-406E-BACC-485B21EE8636}"/>
                </a:ext>
              </a:extLst>
            </p:cNvPr>
            <p:cNvSpPr/>
            <p:nvPr userDrawn="1"/>
          </p:nvSpPr>
          <p:spPr>
            <a:xfrm>
              <a:off x="10127487" y="1044"/>
              <a:ext cx="164953" cy="729855"/>
            </a:xfrm>
            <a:prstGeom prst="rect">
              <a:avLst/>
            </a:prstGeom>
            <a:solidFill>
              <a:srgbClr val="598FD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14D67822-DFBB-4C4E-BB36-47B8C173A335}"/>
                </a:ext>
              </a:extLst>
            </p:cNvPr>
            <p:cNvSpPr/>
            <p:nvPr userDrawn="1"/>
          </p:nvSpPr>
          <p:spPr>
            <a:xfrm>
              <a:off x="10365948" y="1044"/>
              <a:ext cx="164953" cy="729855"/>
            </a:xfrm>
            <a:prstGeom prst="rect">
              <a:avLst/>
            </a:prstGeom>
            <a:solidFill>
              <a:srgbClr val="A6C3E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F8F9F544-0D7A-4CB6-864B-5DC1E1FD3696}"/>
                </a:ext>
              </a:extLst>
            </p:cNvPr>
            <p:cNvSpPr/>
            <p:nvPr userDrawn="1"/>
          </p:nvSpPr>
          <p:spPr>
            <a:xfrm>
              <a:off x="10604409" y="1044"/>
              <a:ext cx="164953" cy="729855"/>
            </a:xfrm>
            <a:prstGeom prst="rect">
              <a:avLst/>
            </a:prstGeom>
            <a:solidFill>
              <a:srgbClr val="C6DAF7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8866EBA6-B6A0-4F35-A4A3-DAEE54E0EA65}"/>
                </a:ext>
              </a:extLst>
            </p:cNvPr>
            <p:cNvSpPr/>
            <p:nvPr userDrawn="1"/>
          </p:nvSpPr>
          <p:spPr>
            <a:xfrm>
              <a:off x="10842872" y="1044"/>
              <a:ext cx="164953" cy="729855"/>
            </a:xfrm>
            <a:prstGeom prst="rect">
              <a:avLst/>
            </a:prstGeom>
            <a:solidFill>
              <a:srgbClr val="E3EDF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F8026310-49D3-4D32-84E5-62CEB137DCEE}"/>
              </a:ext>
            </a:extLst>
          </p:cNvPr>
          <p:cNvGrpSpPr/>
          <p:nvPr userDrawn="1"/>
        </p:nvGrpSpPr>
        <p:grpSpPr>
          <a:xfrm>
            <a:off x="9253346" y="882104"/>
            <a:ext cx="1754479" cy="732922"/>
            <a:chOff x="9253346" y="888996"/>
            <a:chExt cx="1754479" cy="732922"/>
          </a:xfrm>
        </p:grpSpPr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FCD33DEE-4BA3-4695-980D-9FFB1D5AC06C}"/>
                </a:ext>
              </a:extLst>
            </p:cNvPr>
            <p:cNvSpPr/>
            <p:nvPr userDrawn="1"/>
          </p:nvSpPr>
          <p:spPr>
            <a:xfrm>
              <a:off x="9253346" y="888996"/>
              <a:ext cx="329906" cy="729855"/>
            </a:xfrm>
            <a:prstGeom prst="rect">
              <a:avLst/>
            </a:prstGeom>
            <a:solidFill>
              <a:srgbClr val="636D75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C6F41352-75A5-48B7-9951-86867F766AE4}"/>
                </a:ext>
              </a:extLst>
            </p:cNvPr>
            <p:cNvSpPr/>
            <p:nvPr userDrawn="1"/>
          </p:nvSpPr>
          <p:spPr>
            <a:xfrm>
              <a:off x="9646876" y="892063"/>
              <a:ext cx="168642" cy="729855"/>
            </a:xfrm>
            <a:prstGeom prst="rect">
              <a:avLst/>
            </a:prstGeom>
            <a:solidFill>
              <a:srgbClr val="41505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D536F7B7-343E-4A67-A256-08FBFE7625AA}"/>
                </a:ext>
              </a:extLst>
            </p:cNvPr>
            <p:cNvSpPr/>
            <p:nvPr userDrawn="1"/>
          </p:nvSpPr>
          <p:spPr>
            <a:xfrm>
              <a:off x="9889026" y="892063"/>
              <a:ext cx="164953" cy="729855"/>
            </a:xfrm>
            <a:prstGeom prst="rect">
              <a:avLst/>
            </a:prstGeom>
            <a:solidFill>
              <a:srgbClr val="8E949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AA88F2ED-F3E9-44D1-AC30-008F42EC78C0}"/>
                </a:ext>
              </a:extLst>
            </p:cNvPr>
            <p:cNvSpPr/>
            <p:nvPr userDrawn="1"/>
          </p:nvSpPr>
          <p:spPr>
            <a:xfrm>
              <a:off x="10127487" y="892063"/>
              <a:ext cx="164953" cy="729855"/>
            </a:xfrm>
            <a:prstGeom prst="rect">
              <a:avLst/>
            </a:prstGeom>
            <a:solidFill>
              <a:srgbClr val="C7CACC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7073435D-204C-4832-BDDE-C4E4C7457249}"/>
                </a:ext>
              </a:extLst>
            </p:cNvPr>
            <p:cNvSpPr/>
            <p:nvPr userDrawn="1"/>
          </p:nvSpPr>
          <p:spPr>
            <a:xfrm>
              <a:off x="10365948" y="892063"/>
              <a:ext cx="164953" cy="729855"/>
            </a:xfrm>
            <a:prstGeom prst="rect">
              <a:avLst/>
            </a:prstGeom>
            <a:solidFill>
              <a:srgbClr val="DFE1E3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7385D040-72BC-47FB-8E61-A4E5797F08B2}"/>
                </a:ext>
              </a:extLst>
            </p:cNvPr>
            <p:cNvSpPr/>
            <p:nvPr userDrawn="1"/>
          </p:nvSpPr>
          <p:spPr>
            <a:xfrm>
              <a:off x="10604409" y="892063"/>
              <a:ext cx="164953" cy="729855"/>
            </a:xfrm>
            <a:prstGeom prst="rect">
              <a:avLst/>
            </a:prstGeom>
            <a:solidFill>
              <a:srgbClr val="E9EAEB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31018C69-FA9A-4933-BB51-3F06242056D3}"/>
                </a:ext>
              </a:extLst>
            </p:cNvPr>
            <p:cNvSpPr/>
            <p:nvPr userDrawn="1"/>
          </p:nvSpPr>
          <p:spPr>
            <a:xfrm>
              <a:off x="10842872" y="892063"/>
              <a:ext cx="164953" cy="729855"/>
            </a:xfrm>
            <a:prstGeom prst="rect">
              <a:avLst/>
            </a:prstGeom>
            <a:solidFill>
              <a:srgbClr val="F2F2F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0" name="Rechteck 29">
            <a:extLst>
              <a:ext uri="{FF2B5EF4-FFF2-40B4-BE49-F238E27FC236}">
                <a16:creationId xmlns:a16="http://schemas.microsoft.com/office/drawing/2014/main" id="{511D9A5B-EBBB-41E4-8039-4D624658A068}"/>
              </a:ext>
            </a:extLst>
          </p:cNvPr>
          <p:cNvSpPr/>
          <p:nvPr userDrawn="1"/>
        </p:nvSpPr>
        <p:spPr>
          <a:xfrm>
            <a:off x="9646876" y="2193955"/>
            <a:ext cx="168642" cy="729855"/>
          </a:xfrm>
          <a:prstGeom prst="rect">
            <a:avLst/>
          </a:prstGeom>
          <a:solidFill>
            <a:srgbClr val="7946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240F8792-66B1-4B66-806C-4CF3D6C445E5}"/>
              </a:ext>
            </a:extLst>
          </p:cNvPr>
          <p:cNvSpPr/>
          <p:nvPr userDrawn="1"/>
        </p:nvSpPr>
        <p:spPr>
          <a:xfrm>
            <a:off x="9889026" y="2193955"/>
            <a:ext cx="164953" cy="729855"/>
          </a:xfrm>
          <a:prstGeom prst="rect">
            <a:avLst/>
          </a:prstGeom>
          <a:solidFill>
            <a:srgbClr val="BF6F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84277A10-873F-4161-983C-F4B5B495FD07}"/>
              </a:ext>
            </a:extLst>
          </p:cNvPr>
          <p:cNvSpPr/>
          <p:nvPr userDrawn="1"/>
        </p:nvSpPr>
        <p:spPr>
          <a:xfrm>
            <a:off x="10127487" y="2193955"/>
            <a:ext cx="164953" cy="729855"/>
          </a:xfrm>
          <a:prstGeom prst="rect">
            <a:avLst/>
          </a:prstGeom>
          <a:solidFill>
            <a:srgbClr val="FF95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AD6272AE-BB27-4DBE-BCB2-ECD3E4D3889D}"/>
              </a:ext>
            </a:extLst>
          </p:cNvPr>
          <p:cNvSpPr/>
          <p:nvPr userDrawn="1"/>
        </p:nvSpPr>
        <p:spPr>
          <a:xfrm>
            <a:off x="10365948" y="2193955"/>
            <a:ext cx="164953" cy="729855"/>
          </a:xfrm>
          <a:prstGeom prst="rect">
            <a:avLst/>
          </a:prstGeom>
          <a:solidFill>
            <a:srgbClr val="FFC107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038BE708-3FC0-44C3-AF15-4645E04A3074}"/>
              </a:ext>
            </a:extLst>
          </p:cNvPr>
          <p:cNvSpPr/>
          <p:nvPr userDrawn="1"/>
        </p:nvSpPr>
        <p:spPr>
          <a:xfrm>
            <a:off x="10604409" y="2193955"/>
            <a:ext cx="164953" cy="729855"/>
          </a:xfrm>
          <a:prstGeom prst="rect">
            <a:avLst/>
          </a:prstGeom>
          <a:solidFill>
            <a:srgbClr val="FFE08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4016C9E8-8CEC-460A-A107-ABF75BFEE19C}"/>
              </a:ext>
            </a:extLst>
          </p:cNvPr>
          <p:cNvSpPr/>
          <p:nvPr userDrawn="1"/>
        </p:nvSpPr>
        <p:spPr>
          <a:xfrm>
            <a:off x="10842872" y="2193955"/>
            <a:ext cx="164953" cy="729855"/>
          </a:xfrm>
          <a:prstGeom prst="rect">
            <a:avLst/>
          </a:prstGeom>
          <a:solidFill>
            <a:srgbClr val="FFEDB3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5FCD0AE0-9FC3-47DD-BB93-D0E2B628D7CF}"/>
              </a:ext>
            </a:extLst>
          </p:cNvPr>
          <p:cNvSpPr/>
          <p:nvPr userDrawn="1"/>
        </p:nvSpPr>
        <p:spPr>
          <a:xfrm>
            <a:off x="11081335" y="2193955"/>
            <a:ext cx="164953" cy="729855"/>
          </a:xfrm>
          <a:prstGeom prst="rect">
            <a:avLst/>
          </a:prstGeom>
          <a:solidFill>
            <a:srgbClr val="FFF8E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Foliennummernplatzhalter 5">
            <a:extLst>
              <a:ext uri="{FF2B5EF4-FFF2-40B4-BE49-F238E27FC236}">
                <a16:creationId xmlns:a16="http://schemas.microsoft.com/office/drawing/2014/main" id="{15BC7D83-AFC4-4531-AFF6-FFF63CBC6C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8890" y="4806000"/>
            <a:ext cx="514400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F96E9B4-4BE7-9642-B93F-3567CEED0D4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40" name="Fußzeilenplatzhalter 4">
            <a:extLst>
              <a:ext uri="{FF2B5EF4-FFF2-40B4-BE49-F238E27FC236}">
                <a16:creationId xmlns:a16="http://schemas.microsoft.com/office/drawing/2014/main" id="{D072494B-18BE-4BEA-8B51-AC277F69AC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39652" y="4806000"/>
            <a:ext cx="6264696" cy="27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 lang="de-DE" dirty="0"/>
          </a:p>
        </p:txBody>
      </p:sp>
      <p:sp>
        <p:nvSpPr>
          <p:cNvPr id="38" name="Line 30">
            <a:extLst>
              <a:ext uri="{FF2B5EF4-FFF2-40B4-BE49-F238E27FC236}">
                <a16:creationId xmlns:a16="http://schemas.microsoft.com/office/drawing/2014/main" id="{DAB73FE7-D68F-465A-937D-941A6CD19B2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81540"/>
            <a:ext cx="9143998" cy="0"/>
          </a:xfrm>
          <a:prstGeom prst="line">
            <a:avLst/>
          </a:prstGeom>
          <a:noFill/>
          <a:ln w="28575">
            <a:gradFill flip="none" rotWithShape="1">
              <a:gsLst>
                <a:gs pos="23000">
                  <a:schemeClr val="accent1"/>
                </a:gs>
                <a:gs pos="100000">
                  <a:schemeClr val="accent3"/>
                </a:gs>
              </a:gsLst>
              <a:lin ang="18900000" scaled="1"/>
              <a:tileRect/>
            </a:gra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7354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252000" y="141480"/>
            <a:ext cx="8640000" cy="540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29654" y="915566"/>
            <a:ext cx="8640000" cy="37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062809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54" r:id="rId3"/>
    <p:sldLayoutId id="2147483756" r:id="rId4"/>
    <p:sldLayoutId id="2147483755" r:id="rId5"/>
    <p:sldLayoutId id="2147483757" r:id="rId6"/>
    <p:sldLayoutId id="2147483759" r:id="rId7"/>
    <p:sldLayoutId id="2147483744" r:id="rId8"/>
    <p:sldLayoutId id="2147483741" r:id="rId9"/>
    <p:sldLayoutId id="2147483760" r:id="rId10"/>
    <p:sldLayoutId id="2147483728" r:id="rId11"/>
    <p:sldLayoutId id="2147483743" r:id="rId12"/>
    <p:sldLayoutId id="2147483734" r:id="rId13"/>
    <p:sldLayoutId id="2147483752" r:id="rId14"/>
    <p:sldLayoutId id="2147483735" r:id="rId15"/>
    <p:sldLayoutId id="2147483753" r:id="rId16"/>
    <p:sldLayoutId id="2147483736" r:id="rId17"/>
    <p:sldLayoutId id="2147483749" r:id="rId18"/>
    <p:sldLayoutId id="2147483737" r:id="rId19"/>
    <p:sldLayoutId id="2147483745" r:id="rId20"/>
    <p:sldLayoutId id="2147483746" r:id="rId21"/>
    <p:sldLayoutId id="2147483732" r:id="rId22"/>
    <p:sldLayoutId id="2147483733" r:id="rId23"/>
    <p:sldLayoutId id="2147483747" r:id="rId24"/>
    <p:sldLayoutId id="2147483725" r:id="rId25"/>
    <p:sldLayoutId id="2147483758" r:id="rId26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accent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itchFamily="34" charset="0"/>
        <a:buChar char="•"/>
        <a:defRPr sz="1800" kern="1200">
          <a:solidFill>
            <a:srgbClr val="41505D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itchFamily="34" charset="0"/>
        <a:buChar char="•"/>
        <a:defRPr sz="1600" kern="1200">
          <a:solidFill>
            <a:srgbClr val="41505D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itchFamily="34" charset="0"/>
        <a:buChar char="•"/>
        <a:defRPr sz="1400" kern="1200">
          <a:solidFill>
            <a:srgbClr val="41505D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itchFamily="34" charset="0"/>
        <a:buChar char="•"/>
        <a:defRPr sz="1400" kern="1200">
          <a:solidFill>
            <a:srgbClr val="41505D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itchFamily="34" charset="0"/>
        <a:buChar char="•"/>
        <a:defRPr sz="1400" kern="1200">
          <a:solidFill>
            <a:srgbClr val="41505D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21.png"/><Relationship Id="rId3" Type="http://schemas.microsoft.com/office/2007/relationships/hdphoto" Target="../media/hdphoto1.wdp"/><Relationship Id="rId7" Type="http://schemas.openxmlformats.org/officeDocument/2006/relationships/image" Target="../media/image15.png"/><Relationship Id="rId12" Type="http://schemas.openxmlformats.org/officeDocument/2006/relationships/image" Target="../media/image20.svg"/><Relationship Id="rId2" Type="http://schemas.openxmlformats.org/officeDocument/2006/relationships/image" Target="../media/image12.png"/><Relationship Id="rId16" Type="http://schemas.openxmlformats.org/officeDocument/2006/relationships/image" Target="../media/image24.sv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sv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svg"/><Relationship Id="rId4" Type="http://schemas.openxmlformats.org/officeDocument/2006/relationships/image" Target="../media/image4.png"/><Relationship Id="rId9" Type="http://schemas.openxmlformats.org/officeDocument/2006/relationships/image" Target="../media/image17.png"/><Relationship Id="rId14" Type="http://schemas.openxmlformats.org/officeDocument/2006/relationships/image" Target="../media/image22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hyperlink" Target="https://barc.de/beratung" TargetMode="External"/><Relationship Id="rId7" Type="http://schemas.openxmlformats.org/officeDocument/2006/relationships/image" Target="../media/image27.png"/><Relationship Id="rId2" Type="http://schemas.openxmlformats.org/officeDocument/2006/relationships/hyperlink" Target="http://www.barc.de/events" TargetMode="Externa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10" Type="http://schemas.openxmlformats.org/officeDocument/2006/relationships/image" Target="../media/image30.svg"/><Relationship Id="rId4" Type="http://schemas.openxmlformats.org/officeDocument/2006/relationships/hyperlink" Target="http://www.barc.de/research" TargetMode="External"/><Relationship Id="rId9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hyperlink" Target="https://twitter.com/BARC_Research" TargetMode="External"/><Relationship Id="rId18" Type="http://schemas.openxmlformats.org/officeDocument/2006/relationships/image" Target="../media/image38.png"/><Relationship Id="rId3" Type="http://schemas.microsoft.com/office/2007/relationships/hdphoto" Target="../media/hdphoto2.wdp"/><Relationship Id="rId21" Type="http://schemas.openxmlformats.org/officeDocument/2006/relationships/image" Target="../media/image40.svg"/><Relationship Id="rId7" Type="http://schemas.openxmlformats.org/officeDocument/2006/relationships/image" Target="../media/image13.png"/><Relationship Id="rId12" Type="http://schemas.openxmlformats.org/officeDocument/2006/relationships/image" Target="../media/image35.png"/><Relationship Id="rId17" Type="http://schemas.openxmlformats.org/officeDocument/2006/relationships/hyperlink" Target="https://www.xing.com/pages/barc-businessapplicationresearchcenter" TargetMode="External"/><Relationship Id="rId25" Type="http://schemas.openxmlformats.org/officeDocument/2006/relationships/hyperlink" Target="https://www.barc.com/" TargetMode="External"/><Relationship Id="rId2" Type="http://schemas.openxmlformats.org/officeDocument/2006/relationships/image" Target="../media/image31.png"/><Relationship Id="rId16" Type="http://schemas.openxmlformats.org/officeDocument/2006/relationships/image" Target="../media/image37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24.xml"/><Relationship Id="rId6" Type="http://schemas.openxmlformats.org/officeDocument/2006/relationships/hyperlink" Target="https://www.google.com/maps/place/Barc+GmbH/" TargetMode="External"/><Relationship Id="rId11" Type="http://schemas.openxmlformats.org/officeDocument/2006/relationships/hyperlink" Target="https://www.linkedin.com/company/barc_2/" TargetMode="External"/><Relationship Id="rId24" Type="http://schemas.openxmlformats.org/officeDocument/2006/relationships/hyperlink" Target="https://barc.de/" TargetMode="External"/><Relationship Id="rId5" Type="http://schemas.openxmlformats.org/officeDocument/2006/relationships/image" Target="../media/image32.jpg"/><Relationship Id="rId15" Type="http://schemas.openxmlformats.org/officeDocument/2006/relationships/hyperlink" Target="https://www.youtube.com/user/BARCInstitut" TargetMode="External"/><Relationship Id="rId23" Type="http://schemas.openxmlformats.org/officeDocument/2006/relationships/image" Target="../media/image42.svg"/><Relationship Id="rId10" Type="http://schemas.openxmlformats.org/officeDocument/2006/relationships/image" Target="../media/image34.svg"/><Relationship Id="rId19" Type="http://schemas.openxmlformats.org/officeDocument/2006/relationships/image" Target="../media/image4.png"/><Relationship Id="rId4" Type="http://schemas.openxmlformats.org/officeDocument/2006/relationships/hyperlink" Target="mailto:abange@barc.de" TargetMode="External"/><Relationship Id="rId9" Type="http://schemas.openxmlformats.org/officeDocument/2006/relationships/image" Target="../media/image33.png"/><Relationship Id="rId14" Type="http://schemas.openxmlformats.org/officeDocument/2006/relationships/image" Target="../media/image36.png"/><Relationship Id="rId22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8D7DE4B0-41DF-4515-91C4-AF6668756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59732" y="2037111"/>
            <a:ext cx="4824536" cy="1226037"/>
          </a:xfrm>
          <a:prstGeom prst="rect">
            <a:avLst/>
          </a:prstGeom>
        </p:spPr>
      </p:pic>
      <p:sp>
        <p:nvSpPr>
          <p:cNvPr id="6" name="Titel 4">
            <a:extLst>
              <a:ext uri="{FF2B5EF4-FFF2-40B4-BE49-F238E27FC236}">
                <a16:creationId xmlns:a16="http://schemas.microsoft.com/office/drawing/2014/main" id="{16991F24-E246-4C2C-9C63-E7149707D512}"/>
              </a:ext>
            </a:extLst>
          </p:cNvPr>
          <p:cNvSpPr txBox="1">
            <a:spLocks/>
          </p:cNvSpPr>
          <p:nvPr/>
        </p:nvSpPr>
        <p:spPr>
          <a:xfrm>
            <a:off x="2915816" y="1059582"/>
            <a:ext cx="3312368" cy="5760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sz="2800" dirty="0">
                <a:solidFill>
                  <a:schemeClr val="bg1"/>
                </a:solidFill>
              </a:rPr>
              <a:t>Presseinformation</a:t>
            </a:r>
          </a:p>
        </p:txBody>
      </p:sp>
    </p:spTree>
    <p:extLst>
      <p:ext uri="{BB962C8B-B14F-4D97-AF65-F5344CB8AC3E}">
        <p14:creationId xmlns:p14="http://schemas.microsoft.com/office/powerpoint/2010/main" val="2579072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3F80CFD-625A-4398-973B-AF1E99B1DB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 descr="Ein Bild, das Text, Person, drinnen, Raum enthält.&#10;&#10;Automatisch generierte Beschreibung">
            <a:extLst>
              <a:ext uri="{FF2B5EF4-FFF2-40B4-BE49-F238E27FC236}">
                <a16:creationId xmlns:a16="http://schemas.microsoft.com/office/drawing/2014/main" id="{4E55AD23-A2E8-46A8-B611-8CE97C04C9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87" t="8539" b="7750"/>
          <a:stretch/>
        </p:blipFill>
        <p:spPr>
          <a:xfrm>
            <a:off x="0" y="0"/>
            <a:ext cx="9143998" cy="5143500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215F967B-5334-4FF8-A299-8E363E6984A5}"/>
              </a:ext>
            </a:extLst>
          </p:cNvPr>
          <p:cNvSpPr/>
          <p:nvPr/>
        </p:nvSpPr>
        <p:spPr>
          <a:xfrm>
            <a:off x="8442" y="1"/>
            <a:ext cx="9144000" cy="5164038"/>
          </a:xfrm>
          <a:prstGeom prst="rect">
            <a:avLst/>
          </a:prstGeom>
          <a:gradFill>
            <a:gsLst>
              <a:gs pos="62000">
                <a:schemeClr val="accent1">
                  <a:alpha val="68000"/>
                </a:schemeClr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5E4333CF-D19F-4E64-955D-5E10AB0589A0}"/>
              </a:ext>
            </a:extLst>
          </p:cNvPr>
          <p:cNvSpPr txBox="1">
            <a:spLocks/>
          </p:cNvSpPr>
          <p:nvPr/>
        </p:nvSpPr>
        <p:spPr>
          <a:xfrm>
            <a:off x="535462" y="790307"/>
            <a:ext cx="8140994" cy="115101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6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t>BARC ist ein europaweit führendes </a:t>
            </a: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t>Analystenhaus für Unternehmenssoftware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t> mit Fokus auf die Bereiche Data, Business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t>Intelligence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t> (BI) und Analytics, Enterprise Content Management (ECM) sowie Customer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t>Relationship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t> Management (CRM).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t>Seit Gründung 1999 verbindet BARC empirische und theoretische Forschung, Fachexpertise und Praxiserfahrung inklusive des Austausches mit allen Marktteilnehmern. </a:t>
            </a:r>
            <a:endParaRPr kumimoji="0" lang="de-DE" sz="12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7" name="Titel 4">
            <a:extLst>
              <a:ext uri="{FF2B5EF4-FFF2-40B4-BE49-F238E27FC236}">
                <a16:creationId xmlns:a16="http://schemas.microsoft.com/office/drawing/2014/main" id="{4BBC3EF3-F098-458A-BBEF-8C493B556AF9}"/>
              </a:ext>
            </a:extLst>
          </p:cNvPr>
          <p:cNvSpPr txBox="1">
            <a:spLocks/>
          </p:cNvSpPr>
          <p:nvPr/>
        </p:nvSpPr>
        <p:spPr>
          <a:xfrm>
            <a:off x="535463" y="195486"/>
            <a:ext cx="2812401" cy="5760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Wer sind wir?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C8C88089-061F-4EB1-BC56-72476D8844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4893653"/>
            <a:ext cx="643514" cy="164691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F0652FF4-8C2E-44B1-AD46-2B18A5DBC8D0}"/>
              </a:ext>
            </a:extLst>
          </p:cNvPr>
          <p:cNvSpPr/>
          <p:nvPr/>
        </p:nvSpPr>
        <p:spPr>
          <a:xfrm>
            <a:off x="611560" y="2284199"/>
            <a:ext cx="7920880" cy="2481298"/>
          </a:xfrm>
          <a:prstGeom prst="roundRect">
            <a:avLst/>
          </a:prstGeom>
          <a:noFill/>
          <a:ln w="3810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96D28C92-66A8-42B4-9BAC-36753DF7537E}"/>
              </a:ext>
            </a:extLst>
          </p:cNvPr>
          <p:cNvSpPr txBox="1"/>
          <p:nvPr/>
        </p:nvSpPr>
        <p:spPr>
          <a:xfrm>
            <a:off x="1848649" y="2551089"/>
            <a:ext cx="16215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50+ </a:t>
            </a:r>
            <a:r>
              <a:rPr kumimoji="0" lang="de-DE" sz="12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Mitarbeiter:innen</a:t>
            </a:r>
            <a:endParaRPr kumimoji="0" lang="de-DE" sz="12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73D95C1C-FF7B-496E-9C23-13B071F616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17557" y="3994468"/>
            <a:ext cx="261367" cy="365914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A9A4C136-0B7E-408C-9B0A-4F886D5E0951}"/>
              </a:ext>
            </a:extLst>
          </p:cNvPr>
          <p:cNvSpPr txBox="1"/>
          <p:nvPr/>
        </p:nvSpPr>
        <p:spPr>
          <a:xfrm>
            <a:off x="1848649" y="3946592"/>
            <a:ext cx="2178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 europäische Standorte in Würzburg, Wien, Zürich und UK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C291B1B9-2FBE-4305-B437-4CDB26A4F6A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217557" y="2565470"/>
            <a:ext cx="401147" cy="37607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51BEE56A-2DCF-4BBB-BBC7-AB890F1C0FB0}"/>
              </a:ext>
            </a:extLst>
          </p:cNvPr>
          <p:cNvSpPr txBox="1"/>
          <p:nvPr/>
        </p:nvSpPr>
        <p:spPr>
          <a:xfrm>
            <a:off x="5501884" y="2553686"/>
            <a:ext cx="2178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250.000+ </a:t>
            </a:r>
            <a:r>
              <a:rPr kumimoji="0" lang="de-DE" sz="12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Leser:innen</a:t>
            </a:r>
            <a:r>
              <a:rPr kumimoji="0" lang="de-DE" sz="12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pro Jahr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E1BF5EE-5D6D-4B37-AB40-2F0E0B50DC6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87624" y="3238100"/>
            <a:ext cx="321231" cy="376075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56C141A7-66B4-4591-8FD9-879A78664CCC}"/>
              </a:ext>
            </a:extLst>
          </p:cNvPr>
          <p:cNvSpPr txBox="1"/>
          <p:nvPr/>
        </p:nvSpPr>
        <p:spPr>
          <a:xfrm>
            <a:off x="1848649" y="3193858"/>
            <a:ext cx="2252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Dr. Carsten Bange als Gründer und Geschäftsführer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E724B3A0-F285-4F8D-8934-D6E440D4296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765411" y="3193858"/>
            <a:ext cx="429339" cy="429339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0D50AB23-E88C-4D10-BBF8-8D4D0DEDF06F}"/>
              </a:ext>
            </a:extLst>
          </p:cNvPr>
          <p:cNvSpPr txBox="1"/>
          <p:nvPr/>
        </p:nvSpPr>
        <p:spPr>
          <a:xfrm>
            <a:off x="5537541" y="3161532"/>
            <a:ext cx="2178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8.000+ Teilnehmende bei BARC Events </a:t>
            </a: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160B0A3C-D54D-41C4-9209-3781527588C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800191" y="2614943"/>
            <a:ext cx="466327" cy="349745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0B4C876C-7794-401C-BE4D-601B685B3A0F}"/>
              </a:ext>
            </a:extLst>
          </p:cNvPr>
          <p:cNvSpPr txBox="1"/>
          <p:nvPr/>
        </p:nvSpPr>
        <p:spPr>
          <a:xfrm>
            <a:off x="5555802" y="3949378"/>
            <a:ext cx="2178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Herausgabe von bisher mehr als 100 Studien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71149146-0DEC-484C-A0B9-C101B9801B9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798729" y="3909695"/>
            <a:ext cx="4953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807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84F498D-19CE-47CA-BAC0-0434D269FB4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Rechteck: abgerundete Ecken 2">
            <a:hlinkClick r:id="rId2"/>
            <a:extLst>
              <a:ext uri="{FF2B5EF4-FFF2-40B4-BE49-F238E27FC236}">
                <a16:creationId xmlns:a16="http://schemas.microsoft.com/office/drawing/2014/main" id="{B9B2AD79-4BF0-49FD-BC64-59186EC7A5A6}"/>
              </a:ext>
            </a:extLst>
          </p:cNvPr>
          <p:cNvSpPr/>
          <p:nvPr/>
        </p:nvSpPr>
        <p:spPr>
          <a:xfrm>
            <a:off x="6186321" y="915565"/>
            <a:ext cx="2737045" cy="3439142"/>
          </a:xfrm>
          <a:prstGeom prst="roundRect">
            <a:avLst>
              <a:gd name="adj" fmla="val 3230"/>
            </a:avLst>
          </a:prstGeom>
          <a:solidFill>
            <a:srgbClr val="598F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t" anchorCtr="0"/>
          <a:lstStyle/>
          <a:p>
            <a:r>
              <a:rPr lang="de-DE" sz="1400" b="1" i="0" u="none" strike="noStrike" kern="1200" baseline="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BARC</a:t>
            </a:r>
            <a:r>
              <a:rPr lang="de-DE" sz="1400" b="1" i="0" u="none" strike="noStrike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400" b="1" i="0" u="none" strike="noStrike" kern="1200" baseline="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Events</a:t>
            </a:r>
          </a:p>
          <a:p>
            <a:r>
              <a:rPr lang="de-DE" sz="1400" b="0" i="0" u="none" strike="noStrike" kern="1200" baseline="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Weiterbildung und neue Impulse</a:t>
            </a:r>
            <a:br>
              <a:rPr lang="de-DE" sz="1400" b="0" i="0" u="none" strike="noStrike" kern="1200" baseline="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</a:br>
            <a:endParaRPr lang="de-DE" sz="1400" b="0" i="0" u="none" strike="noStrike" kern="1200" baseline="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endParaRPr lang="de-DE" sz="1400" b="0" i="0" u="none" strike="noStrike" kern="1200" baseline="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9388" indent="-163513">
              <a:buFont typeface="Arial" panose="020B0604020202020204" pitchFamily="34" charset="0"/>
              <a:buChar char="•"/>
            </a:pPr>
            <a:r>
              <a:rPr lang="de-DE" sz="1200" dirty="0"/>
              <a:t>Messe: Big Data World </a:t>
            </a:r>
          </a:p>
          <a:p>
            <a:pPr marL="179388" indent="-163513">
              <a:buFont typeface="Arial" panose="020B0604020202020204" pitchFamily="34" charset="0"/>
              <a:buChar char="•"/>
            </a:pPr>
            <a:r>
              <a:rPr lang="de-DE" sz="1200" dirty="0"/>
              <a:t>Community: Data Festival</a:t>
            </a:r>
          </a:p>
          <a:p>
            <a:pPr marL="179388" indent="-163513">
              <a:buFont typeface="Arial" panose="020B0604020202020204" pitchFamily="34" charset="0"/>
              <a:buChar char="•"/>
            </a:pPr>
            <a:r>
              <a:rPr lang="de-DE" sz="1200" dirty="0"/>
              <a:t>Konferenz: Digital Finance &amp; Controlling</a:t>
            </a:r>
          </a:p>
          <a:p>
            <a:pPr marL="177800" indent="-161925">
              <a:buFont typeface="Arial" panose="020B0604020202020204" pitchFamily="34" charset="0"/>
              <a:buChar char="•"/>
            </a:pPr>
            <a:r>
              <a:rPr lang="de-DE" sz="1200" dirty="0"/>
              <a:t>Seminare: BARC Academy</a:t>
            </a:r>
            <a:br>
              <a:rPr lang="de-DE" sz="1200" dirty="0"/>
            </a:br>
            <a:br>
              <a:rPr lang="de-DE" sz="1200" dirty="0"/>
            </a:br>
            <a:r>
              <a:rPr lang="de-DE" sz="1200" b="0" i="0" u="sng" strike="noStrike" kern="1200" baseline="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www.barc.de/events</a:t>
            </a:r>
            <a:endParaRPr lang="de-DE" sz="1100" u="sng" dirty="0"/>
          </a:p>
        </p:txBody>
      </p:sp>
      <p:sp>
        <p:nvSpPr>
          <p:cNvPr id="4" name="Rechteck 10">
            <a:hlinkClick r:id="rId3"/>
            <a:extLst>
              <a:ext uri="{FF2B5EF4-FFF2-40B4-BE49-F238E27FC236}">
                <a16:creationId xmlns:a16="http://schemas.microsoft.com/office/drawing/2014/main" id="{745CE6D5-7466-443C-9328-51A993EE41DF}"/>
              </a:ext>
            </a:extLst>
          </p:cNvPr>
          <p:cNvSpPr/>
          <p:nvPr/>
        </p:nvSpPr>
        <p:spPr>
          <a:xfrm>
            <a:off x="3233993" y="915566"/>
            <a:ext cx="2737045" cy="3439142"/>
          </a:xfrm>
          <a:prstGeom prst="roundRect">
            <a:avLst>
              <a:gd name="adj" fmla="val 4190"/>
            </a:avLst>
          </a:prstGeom>
          <a:solidFill>
            <a:srgbClr val="005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t" anchorCtr="0"/>
          <a:lstStyle/>
          <a:p>
            <a:r>
              <a:rPr lang="de-DE" sz="1400" b="1" i="0" u="none" strike="noStrike" kern="1200" baseline="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BARC Beratung</a:t>
            </a:r>
          </a:p>
          <a:p>
            <a:r>
              <a:rPr lang="de-DE" sz="1400" i="0" u="none" strike="noStrike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Strategie, Konzeption, Architektur und Technologiebewertung</a:t>
            </a:r>
            <a:br>
              <a:rPr lang="de-DE" sz="1400" i="0" u="none" strike="noStrike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</a:br>
            <a:endParaRPr lang="de-DE" sz="1400" b="0" i="0" u="none" strike="noStrike" kern="1200" baseline="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9388" indent="-163513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1200" dirty="0"/>
              <a:t>Daten-, Analytics-, KI-Strategie</a:t>
            </a:r>
          </a:p>
          <a:p>
            <a:pPr marL="179388" indent="-163513">
              <a:buFont typeface="Arial" panose="020B0604020202020204" pitchFamily="34" charset="0"/>
              <a:buChar char="•"/>
            </a:pPr>
            <a:r>
              <a:rPr lang="de-DE" sz="1200" dirty="0"/>
              <a:t>Organisation</a:t>
            </a:r>
          </a:p>
          <a:p>
            <a:pPr marL="179388" indent="-163513">
              <a:buFont typeface="Arial" panose="020B0604020202020204" pitchFamily="34" charset="0"/>
              <a:buChar char="•"/>
            </a:pPr>
            <a:r>
              <a:rPr lang="de-DE" sz="1200" dirty="0"/>
              <a:t>Use-Case-Identifikation</a:t>
            </a:r>
          </a:p>
          <a:p>
            <a:pPr marL="179388" indent="-163513">
              <a:buFont typeface="Arial" panose="020B0604020202020204" pitchFamily="34" charset="0"/>
              <a:buChar char="•"/>
            </a:pPr>
            <a:r>
              <a:rPr lang="de-DE" sz="1200" dirty="0"/>
              <a:t>Softwareauswahl</a:t>
            </a:r>
          </a:p>
          <a:p>
            <a:pPr marL="179388" indent="-163513">
              <a:buFont typeface="Arial" panose="020B0604020202020204" pitchFamily="34" charset="0"/>
              <a:buChar char="•"/>
            </a:pPr>
            <a:r>
              <a:rPr lang="de-DE" sz="1200" dirty="0"/>
              <a:t>Impulsworkshops</a:t>
            </a:r>
          </a:p>
          <a:p>
            <a:endParaRPr lang="de-DE" sz="1200" b="0" i="0" u="none" strike="noStrike" kern="1200" baseline="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200" b="0" i="0" u="none" strike="noStrike" kern="1200" baseline="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7800" indent="0">
              <a:buFont typeface="Arial" panose="020B0604020202020204" pitchFamily="34" charset="0"/>
              <a:buNone/>
            </a:pPr>
            <a:r>
              <a:rPr lang="de-DE" sz="1200" u="sng" dirty="0"/>
              <a:t>www.barc.de/beratung</a:t>
            </a:r>
          </a:p>
        </p:txBody>
      </p:sp>
      <p:sp>
        <p:nvSpPr>
          <p:cNvPr id="5" name="Rechteck 13">
            <a:hlinkClick r:id="rId4"/>
            <a:extLst>
              <a:ext uri="{FF2B5EF4-FFF2-40B4-BE49-F238E27FC236}">
                <a16:creationId xmlns:a16="http://schemas.microsoft.com/office/drawing/2014/main" id="{8582351F-CD16-4D33-B640-A31ADC83E3AE}"/>
              </a:ext>
            </a:extLst>
          </p:cNvPr>
          <p:cNvSpPr/>
          <p:nvPr/>
        </p:nvSpPr>
        <p:spPr>
          <a:xfrm>
            <a:off x="281665" y="915566"/>
            <a:ext cx="2737045" cy="3439142"/>
          </a:xfrm>
          <a:prstGeom prst="roundRect">
            <a:avLst>
              <a:gd name="adj" fmla="val 4910"/>
            </a:avLst>
          </a:prstGeom>
          <a:solidFill>
            <a:srgbClr val="0040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t" anchorCtr="0"/>
          <a:lstStyle/>
          <a:p>
            <a:r>
              <a:rPr lang="de-DE" sz="1400" b="1" i="0" u="none" strike="noStrike" kern="1200" baseline="0" dirty="0">
                <a:solidFill>
                  <a:schemeClr val="lt1"/>
                </a:solidFill>
              </a:rPr>
              <a:t>BARC Studien &amp; Research</a:t>
            </a:r>
          </a:p>
          <a:p>
            <a:r>
              <a:rPr lang="de-DE" sz="1400" dirty="0"/>
              <a:t>Aggregierte Marktentwicklungen</a:t>
            </a:r>
            <a:br>
              <a:rPr lang="de-DE" sz="1400" dirty="0"/>
            </a:br>
            <a:endParaRPr lang="de-DE" sz="1400" dirty="0"/>
          </a:p>
          <a:p>
            <a:endParaRPr lang="de-DE" sz="1400" i="0" u="none" strike="noStrike" kern="1200" baseline="0" dirty="0">
              <a:solidFill>
                <a:schemeClr val="lt1"/>
              </a:solidFill>
            </a:endParaRPr>
          </a:p>
          <a:p>
            <a:pPr marL="179388" indent="-163513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1200" dirty="0"/>
              <a:t>Einschätzung aktueller Markt-</a:t>
            </a:r>
            <a:br>
              <a:rPr lang="de-DE" sz="1200" dirty="0"/>
            </a:br>
            <a:r>
              <a:rPr lang="de-DE" sz="1200" dirty="0"/>
              <a:t>und Technologieentwicklungen</a:t>
            </a:r>
          </a:p>
          <a:p>
            <a:pPr marL="179388" indent="-163513">
              <a:buFont typeface="Arial" panose="020B0604020202020204" pitchFamily="34" charset="0"/>
              <a:buChar char="•"/>
            </a:pPr>
            <a:r>
              <a:rPr lang="de-DE" sz="1200" dirty="0"/>
              <a:t>Software- &amp; Anbieterevaluation</a:t>
            </a:r>
          </a:p>
          <a:p>
            <a:pPr marL="179388" indent="-163513">
              <a:buFont typeface="Arial" panose="020B0604020202020204" pitchFamily="34" charset="0"/>
              <a:buChar char="•"/>
            </a:pPr>
            <a:r>
              <a:rPr lang="de-DE" sz="1200" dirty="0"/>
              <a:t>Bekannte Studien: BI &amp; Analytics Survey, Data, BI &amp; Analytics Trend Monitor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200" b="0" i="0" u="none" strike="noStrike" kern="1200" baseline="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177800" indent="0">
              <a:buFont typeface="Arial" panose="020B0604020202020204" pitchFamily="34" charset="0"/>
              <a:buNone/>
            </a:pPr>
            <a:r>
              <a:rPr lang="de-DE" sz="1200" b="0" i="0" u="sng" strike="noStrike" kern="1200" baseline="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www.barc.de/research</a:t>
            </a:r>
            <a:endParaRPr lang="de-DE" sz="1100" u="sng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1BE5A4D-ED37-4012-AD5A-45095AB5AF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255675" y="3863432"/>
            <a:ext cx="768029" cy="753259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5126ED06-3342-431B-AF2A-B38B8A9F17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92719" y="3863431"/>
            <a:ext cx="915711" cy="68678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53FB6FB2-B072-4D4E-B106-BF7C2682D53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954532" y="3736942"/>
            <a:ext cx="719434" cy="813273"/>
          </a:xfrm>
          <a:prstGeom prst="rect">
            <a:avLst/>
          </a:prstGeom>
        </p:spPr>
      </p:pic>
      <p:sp>
        <p:nvSpPr>
          <p:cNvPr id="9" name="Titel 4">
            <a:extLst>
              <a:ext uri="{FF2B5EF4-FFF2-40B4-BE49-F238E27FC236}">
                <a16:creationId xmlns:a16="http://schemas.microsoft.com/office/drawing/2014/main" id="{E3C1D946-8C32-4AF0-8E4F-D1986FD415B8}"/>
              </a:ext>
            </a:extLst>
          </p:cNvPr>
          <p:cNvSpPr txBox="1">
            <a:spLocks/>
          </p:cNvSpPr>
          <p:nvPr/>
        </p:nvSpPr>
        <p:spPr>
          <a:xfrm>
            <a:off x="265671" y="212023"/>
            <a:ext cx="3604457" cy="5760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sz="2800" dirty="0">
                <a:solidFill>
                  <a:schemeClr val="bg1"/>
                </a:solidFill>
              </a:rPr>
              <a:t>Was tun wir?</a:t>
            </a:r>
          </a:p>
        </p:txBody>
      </p:sp>
    </p:spTree>
    <p:extLst>
      <p:ext uri="{BB962C8B-B14F-4D97-AF65-F5344CB8AC3E}">
        <p14:creationId xmlns:p14="http://schemas.microsoft.com/office/powerpoint/2010/main" val="1618164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5E7B277E-334C-4FE2-9D52-B05FA99A92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2" b="7812"/>
          <a:stretch/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19" name="Rechteck 18">
            <a:extLst>
              <a:ext uri="{FF2B5EF4-FFF2-40B4-BE49-F238E27FC236}">
                <a16:creationId xmlns:a16="http://schemas.microsoft.com/office/drawing/2014/main" id="{C874CCEA-0B36-4A83-9506-708ECDAA8AE4}"/>
              </a:ext>
            </a:extLst>
          </p:cNvPr>
          <p:cNvSpPr/>
          <p:nvPr/>
        </p:nvSpPr>
        <p:spPr>
          <a:xfrm>
            <a:off x="0" y="-20538"/>
            <a:ext cx="9144000" cy="5143500"/>
          </a:xfrm>
          <a:prstGeom prst="rect">
            <a:avLst/>
          </a:prstGeom>
          <a:gradFill>
            <a:gsLst>
              <a:gs pos="62000">
                <a:schemeClr val="accent1">
                  <a:alpha val="68000"/>
                </a:schemeClr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b="1" dirty="0"/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2BDB5493-3F1E-43DC-BF88-707D01AA9B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6056" y="1327051"/>
            <a:ext cx="1341831" cy="308595"/>
          </a:xfrm>
        </p:spPr>
        <p:txBody>
          <a:bodyPr/>
          <a:lstStyle/>
          <a:p>
            <a:pPr algn="l"/>
            <a:r>
              <a:rPr lang="de-DE" dirty="0"/>
              <a:t>Axel Bange</a:t>
            </a:r>
          </a:p>
        </p:txBody>
      </p:sp>
      <p:sp>
        <p:nvSpPr>
          <p:cNvPr id="16" name="Textplatzhalter 4">
            <a:extLst>
              <a:ext uri="{FF2B5EF4-FFF2-40B4-BE49-F238E27FC236}">
                <a16:creationId xmlns:a16="http://schemas.microsoft.com/office/drawing/2014/main" id="{4A1AA25D-4AFC-4450-B3F1-CE2D4A7C02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6056" y="1923678"/>
            <a:ext cx="1327747" cy="462563"/>
          </a:xfrm>
        </p:spPr>
        <p:txBody>
          <a:bodyPr/>
          <a:lstStyle/>
          <a:p>
            <a:pPr algn="l"/>
            <a:r>
              <a:rPr lang="de-DE" dirty="0"/>
              <a:t>+49 160 5788003</a:t>
            </a:r>
            <a:br>
              <a:rPr lang="de-DE" dirty="0"/>
            </a:br>
            <a:r>
              <a:rPr lang="de-DE" dirty="0">
                <a:hlinkClick r:id="rId4"/>
              </a:rPr>
              <a:t>abange@barc.de</a:t>
            </a:r>
            <a:endParaRPr lang="de-DE" dirty="0"/>
          </a:p>
        </p:txBody>
      </p:sp>
      <p:pic>
        <p:nvPicPr>
          <p:cNvPr id="17" name="Bildplatzhalter 7">
            <a:extLst>
              <a:ext uri="{FF2B5EF4-FFF2-40B4-BE49-F238E27FC236}">
                <a16:creationId xmlns:a16="http://schemas.microsoft.com/office/drawing/2014/main" id="{CB64B4BA-83B4-420C-8192-353837FCC4B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6" b="3306"/>
          <a:stretch/>
        </p:blipFill>
        <p:spPr>
          <a:xfrm>
            <a:off x="6914908" y="1188340"/>
            <a:ext cx="1574800" cy="1470675"/>
          </a:xfrm>
        </p:spPr>
      </p:pic>
      <p:sp>
        <p:nvSpPr>
          <p:cNvPr id="20" name="Line 30">
            <a:extLst>
              <a:ext uri="{FF2B5EF4-FFF2-40B4-BE49-F238E27FC236}">
                <a16:creationId xmlns:a16="http://schemas.microsoft.com/office/drawing/2014/main" id="{CFC9962D-8314-456B-B732-9C0E286BBA10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81540"/>
            <a:ext cx="3068088" cy="18002"/>
          </a:xfrm>
          <a:prstGeom prst="line">
            <a:avLst/>
          </a:prstGeom>
          <a:noFill/>
          <a:ln w="28575">
            <a:gradFill flip="none" rotWithShape="1">
              <a:gsLst>
                <a:gs pos="23000">
                  <a:schemeClr val="bg1"/>
                </a:gs>
                <a:gs pos="100000">
                  <a:schemeClr val="accent5"/>
                </a:gs>
              </a:gsLst>
              <a:lin ang="18900000" scaled="1"/>
              <a:tileRect/>
            </a:gra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B3A3C6E1-13CF-42E4-9181-B4E0582A2E23}"/>
              </a:ext>
            </a:extLst>
          </p:cNvPr>
          <p:cNvSpPr txBox="1"/>
          <p:nvPr/>
        </p:nvSpPr>
        <p:spPr>
          <a:xfrm>
            <a:off x="3068089" y="428471"/>
            <a:ext cx="3007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bg1"/>
                </a:solidFill>
              </a:rPr>
              <a:t>Kontakt</a:t>
            </a:r>
          </a:p>
        </p:txBody>
      </p:sp>
      <p:sp>
        <p:nvSpPr>
          <p:cNvPr id="22" name="Line 30">
            <a:extLst>
              <a:ext uri="{FF2B5EF4-FFF2-40B4-BE49-F238E27FC236}">
                <a16:creationId xmlns:a16="http://schemas.microsoft.com/office/drawing/2014/main" id="{815EE37A-C129-4EDC-83F1-A3660D220434}"/>
              </a:ext>
            </a:extLst>
          </p:cNvPr>
          <p:cNvSpPr>
            <a:spLocks noChangeShapeType="1"/>
          </p:cNvSpPr>
          <p:nvPr/>
        </p:nvSpPr>
        <p:spPr bwMode="auto">
          <a:xfrm>
            <a:off x="6075913" y="677820"/>
            <a:ext cx="3068088" cy="18002"/>
          </a:xfrm>
          <a:prstGeom prst="line">
            <a:avLst/>
          </a:prstGeom>
          <a:noFill/>
          <a:ln w="28575">
            <a:gradFill flip="none" rotWithShape="1">
              <a:gsLst>
                <a:gs pos="23000">
                  <a:schemeClr val="bg1"/>
                </a:gs>
                <a:gs pos="100000">
                  <a:schemeClr val="accent5"/>
                </a:gs>
              </a:gsLst>
              <a:lin ang="18900000" scaled="1"/>
              <a:tileRect/>
            </a:gra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25" name="Grafik 24">
            <a:hlinkClick r:id="rId6"/>
            <a:extLst>
              <a:ext uri="{FF2B5EF4-FFF2-40B4-BE49-F238E27FC236}">
                <a16:creationId xmlns:a16="http://schemas.microsoft.com/office/drawing/2014/main" id="{C0AB06B6-8794-4693-8538-9ED0DF1F4C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4330" y="4000997"/>
            <a:ext cx="333375" cy="466725"/>
          </a:xfrm>
          <a:prstGeom prst="rect">
            <a:avLst/>
          </a:prstGeom>
        </p:spPr>
      </p:pic>
      <p:sp>
        <p:nvSpPr>
          <p:cNvPr id="26" name="Textplatzhalter 3">
            <a:extLst>
              <a:ext uri="{FF2B5EF4-FFF2-40B4-BE49-F238E27FC236}">
                <a16:creationId xmlns:a16="http://schemas.microsoft.com/office/drawing/2014/main" id="{7E6E2170-D32C-4C2A-96DF-7011BF9BB61E}"/>
              </a:ext>
            </a:extLst>
          </p:cNvPr>
          <p:cNvSpPr txBox="1">
            <a:spLocks/>
          </p:cNvSpPr>
          <p:nvPr/>
        </p:nvSpPr>
        <p:spPr>
          <a:xfrm>
            <a:off x="1294617" y="4081290"/>
            <a:ext cx="4632159" cy="353654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050" b="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6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200" b="1" dirty="0"/>
              <a:t>BARC GmbH │ Berliner Platz 7 │ 97080 Würzburg │ Germany</a:t>
            </a:r>
          </a:p>
        </p:txBody>
      </p:sp>
      <p:pic>
        <p:nvPicPr>
          <p:cNvPr id="41" name="Grafik 40">
            <a:extLst>
              <a:ext uri="{FF2B5EF4-FFF2-40B4-BE49-F238E27FC236}">
                <a16:creationId xmlns:a16="http://schemas.microsoft.com/office/drawing/2014/main" id="{11715A71-20DE-416B-99F2-6E8713B144D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7835" y="3079766"/>
            <a:ext cx="495300" cy="495300"/>
          </a:xfrm>
          <a:prstGeom prst="rect">
            <a:avLst/>
          </a:prstGeom>
        </p:spPr>
      </p:pic>
      <p:pic>
        <p:nvPicPr>
          <p:cNvPr id="63" name="Grafik 62">
            <a:hlinkClick r:id="rId11"/>
            <a:extLst>
              <a:ext uri="{FF2B5EF4-FFF2-40B4-BE49-F238E27FC236}">
                <a16:creationId xmlns:a16="http://schemas.microsoft.com/office/drawing/2014/main" id="{866C09D3-E004-4BDE-A887-452943CDE36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302" y="3091667"/>
            <a:ext cx="495300" cy="495300"/>
          </a:xfrm>
          <a:prstGeom prst="rect">
            <a:avLst/>
          </a:prstGeom>
        </p:spPr>
      </p:pic>
      <p:pic>
        <p:nvPicPr>
          <p:cNvPr id="65" name="Grafik 64">
            <a:hlinkClick r:id="rId13"/>
            <a:extLst>
              <a:ext uri="{FF2B5EF4-FFF2-40B4-BE49-F238E27FC236}">
                <a16:creationId xmlns:a16="http://schemas.microsoft.com/office/drawing/2014/main" id="{9DFBA574-87C4-4993-9B60-89BDB654A54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897" y="3076822"/>
            <a:ext cx="496800" cy="496800"/>
          </a:xfrm>
          <a:prstGeom prst="rect">
            <a:avLst/>
          </a:prstGeom>
        </p:spPr>
      </p:pic>
      <p:pic>
        <p:nvPicPr>
          <p:cNvPr id="67" name="Grafik 66">
            <a:hlinkClick r:id="rId15"/>
            <a:extLst>
              <a:ext uri="{FF2B5EF4-FFF2-40B4-BE49-F238E27FC236}">
                <a16:creationId xmlns:a16="http://schemas.microsoft.com/office/drawing/2014/main" id="{A2DD68D3-B193-48C4-9DA8-E5C2427DE6B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349" y="3076822"/>
            <a:ext cx="496800" cy="496800"/>
          </a:xfrm>
          <a:prstGeom prst="rect">
            <a:avLst/>
          </a:prstGeom>
        </p:spPr>
      </p:pic>
      <p:pic>
        <p:nvPicPr>
          <p:cNvPr id="69" name="Grafik 68">
            <a:hlinkClick r:id="rId17"/>
            <a:extLst>
              <a:ext uri="{FF2B5EF4-FFF2-40B4-BE49-F238E27FC236}">
                <a16:creationId xmlns:a16="http://schemas.microsoft.com/office/drawing/2014/main" id="{7FB8E2B0-67E5-4CB0-85BB-2267FEF3480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587" y="3094343"/>
            <a:ext cx="496800" cy="496800"/>
          </a:xfrm>
          <a:prstGeom prst="rect">
            <a:avLst/>
          </a:prstGeom>
        </p:spPr>
      </p:pic>
      <p:sp>
        <p:nvSpPr>
          <p:cNvPr id="73" name="Textplatzhalter 4">
            <a:extLst>
              <a:ext uri="{FF2B5EF4-FFF2-40B4-BE49-F238E27FC236}">
                <a16:creationId xmlns:a16="http://schemas.microsoft.com/office/drawing/2014/main" id="{B2ED72DB-31F2-4A0B-AD61-B96686C7608A}"/>
              </a:ext>
            </a:extLst>
          </p:cNvPr>
          <p:cNvSpPr txBox="1">
            <a:spLocks/>
          </p:cNvSpPr>
          <p:nvPr/>
        </p:nvSpPr>
        <p:spPr>
          <a:xfrm>
            <a:off x="2345026" y="4165507"/>
            <a:ext cx="1795512" cy="4625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900" b="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6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pic>
        <p:nvPicPr>
          <p:cNvPr id="86" name="Grafik 85">
            <a:extLst>
              <a:ext uri="{FF2B5EF4-FFF2-40B4-BE49-F238E27FC236}">
                <a16:creationId xmlns:a16="http://schemas.microsoft.com/office/drawing/2014/main" id="{57DB2E84-4B55-458C-86C5-6B2D23418DD2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4893653"/>
            <a:ext cx="643514" cy="164691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9CFC22C6-F2BA-45A1-AE69-EA0A198209A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430840" y="2040588"/>
            <a:ext cx="275722" cy="512055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657989BB-55DA-4CE9-B502-E98D861455C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359528" y="1290599"/>
            <a:ext cx="438150" cy="466725"/>
          </a:xfrm>
          <a:prstGeom prst="rect">
            <a:avLst/>
          </a:prstGeom>
        </p:spPr>
      </p:pic>
      <p:sp>
        <p:nvSpPr>
          <p:cNvPr id="29" name="Textplatzhalter 2">
            <a:hlinkClick r:id="rId24"/>
            <a:extLst>
              <a:ext uri="{FF2B5EF4-FFF2-40B4-BE49-F238E27FC236}">
                <a16:creationId xmlns:a16="http://schemas.microsoft.com/office/drawing/2014/main" id="{01C84CD2-AB0F-4481-A392-33120C1E5DC9}"/>
              </a:ext>
            </a:extLst>
          </p:cNvPr>
          <p:cNvSpPr txBox="1">
            <a:spLocks/>
          </p:cNvSpPr>
          <p:nvPr/>
        </p:nvSpPr>
        <p:spPr>
          <a:xfrm>
            <a:off x="1303573" y="3133457"/>
            <a:ext cx="789452" cy="353654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6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dirty="0">
                <a:hlinkClick r:id="rId25"/>
              </a:rPr>
              <a:t>barc.com</a:t>
            </a:r>
            <a:endParaRPr lang="de-DE" dirty="0"/>
          </a:p>
        </p:txBody>
      </p:sp>
      <p:sp>
        <p:nvSpPr>
          <p:cNvPr id="30" name="Textplatzhalter 2">
            <a:extLst>
              <a:ext uri="{FF2B5EF4-FFF2-40B4-BE49-F238E27FC236}">
                <a16:creationId xmlns:a16="http://schemas.microsoft.com/office/drawing/2014/main" id="{2762B764-068E-41B6-91E1-EB1F18C14295}"/>
              </a:ext>
            </a:extLst>
          </p:cNvPr>
          <p:cNvSpPr txBox="1">
            <a:spLocks/>
          </p:cNvSpPr>
          <p:nvPr/>
        </p:nvSpPr>
        <p:spPr>
          <a:xfrm>
            <a:off x="495800" y="1317421"/>
            <a:ext cx="3068088" cy="111031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6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 kern="1200">
                <a:solidFill>
                  <a:srgbClr val="41505D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dirty="0" err="1"/>
              <a:t>Journalist:innen</a:t>
            </a:r>
            <a:r>
              <a:rPr lang="de-DE" dirty="0"/>
              <a:t> sowie Redaktionen können sich bei Anfragen gerne an unser Communications Management wenden. </a:t>
            </a:r>
          </a:p>
        </p:txBody>
      </p:sp>
    </p:spTree>
    <p:extLst>
      <p:ext uri="{BB962C8B-B14F-4D97-AF65-F5344CB8AC3E}">
        <p14:creationId xmlns:p14="http://schemas.microsoft.com/office/powerpoint/2010/main" val="1476865595"/>
      </p:ext>
    </p:extLst>
  </p:cSld>
  <p:clrMapOvr>
    <a:masterClrMapping/>
  </p:clrMapOvr>
</p:sld>
</file>

<file path=ppt/theme/theme1.xml><?xml version="1.0" encoding="utf-8"?>
<a:theme xmlns:a="http://schemas.openxmlformats.org/drawingml/2006/main" name="BARC-Folienmaster-16-9">
  <a:themeElements>
    <a:clrScheme name="Benutzerdefiniert 1">
      <a:dk1>
        <a:srgbClr val="41505D"/>
      </a:dk1>
      <a:lt1>
        <a:srgbClr val="FFFFFF"/>
      </a:lt1>
      <a:dk2>
        <a:srgbClr val="FF9500"/>
      </a:dk2>
      <a:lt2>
        <a:srgbClr val="C7CACC"/>
      </a:lt2>
      <a:accent1>
        <a:srgbClr val="002B5E"/>
      </a:accent1>
      <a:accent2>
        <a:srgbClr val="00408C"/>
      </a:accent2>
      <a:accent3>
        <a:srgbClr val="0053C9"/>
      </a:accent3>
      <a:accent4>
        <a:srgbClr val="598FDC"/>
      </a:accent4>
      <a:accent5>
        <a:srgbClr val="A6C3EC"/>
      </a:accent5>
      <a:accent6>
        <a:srgbClr val="63D3AE"/>
      </a:accent6>
      <a:hlink>
        <a:srgbClr val="598FDC"/>
      </a:hlink>
      <a:folHlink>
        <a:srgbClr val="00408C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2" id="{17FD7A21-3D9D-4914-9341-31945071A8FA}" vid="{8AC3DCBF-8027-43F4-8B82-B5EC57975B24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BARC-Folienmaster-2021</Template>
  <TotalTime>0</TotalTime>
  <Words>252</Words>
  <Application>Microsoft Office PowerPoint</Application>
  <PresentationFormat>Bildschirmpräsentation (16:9)</PresentationFormat>
  <Paragraphs>42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8" baseType="lpstr">
      <vt:lpstr>Arial</vt:lpstr>
      <vt:lpstr>Calibri</vt:lpstr>
      <vt:lpstr>Open Sans</vt:lpstr>
      <vt:lpstr>BARC-Folienmaster-16-9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Miriam Keitel</dc:creator>
  <cp:lastModifiedBy>Hanna König</cp:lastModifiedBy>
  <cp:revision>25</cp:revision>
  <dcterms:created xsi:type="dcterms:W3CDTF">2021-09-28T11:13:43Z</dcterms:created>
  <dcterms:modified xsi:type="dcterms:W3CDTF">2022-11-11T12:07:17Z</dcterms:modified>
</cp:coreProperties>
</file>